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9"/>
  </p:notesMasterIdLst>
  <p:handoutMasterIdLst>
    <p:handoutMasterId r:id="rId20"/>
  </p:handoutMasterIdLst>
  <p:sldIdLst>
    <p:sldId id="289" r:id="rId5"/>
    <p:sldId id="290" r:id="rId6"/>
    <p:sldId id="302" r:id="rId7"/>
    <p:sldId id="301" r:id="rId8"/>
    <p:sldId id="293" r:id="rId9"/>
    <p:sldId id="304" r:id="rId10"/>
    <p:sldId id="294" r:id="rId11"/>
    <p:sldId id="305" r:id="rId12"/>
    <p:sldId id="303" r:id="rId13"/>
    <p:sldId id="300" r:id="rId14"/>
    <p:sldId id="307" r:id="rId15"/>
    <p:sldId id="308" r:id="rId16"/>
    <p:sldId id="297" r:id="rId17"/>
    <p:sldId id="309" r:id="rId18"/>
  </p:sldIdLst>
  <p:sldSz cx="12192000" cy="6858000"/>
  <p:notesSz cx="6858000" cy="9144000"/>
  <p:defaultTextStyle>
    <a:defPPr rtl="0"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44" userDrawn="1">
          <p15:clr>
            <a:srgbClr val="A4A3A4"/>
          </p15:clr>
        </p15:guide>
        <p15:guide id="2" pos="576" userDrawn="1">
          <p15:clr>
            <a:srgbClr val="A4A3A4"/>
          </p15:clr>
        </p15:guide>
        <p15:guide id="8" orient="horz" pos="3744" userDrawn="1">
          <p15:clr>
            <a:srgbClr val="A4A3A4"/>
          </p15:clr>
        </p15:guide>
        <p15:guide id="9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3725" autoAdjust="0"/>
  </p:normalViewPr>
  <p:slideViewPr>
    <p:cSldViewPr snapToGrid="0" showGuides="1">
      <p:cViewPr>
        <p:scale>
          <a:sx n="60" d="100"/>
          <a:sy n="60" d="100"/>
        </p:scale>
        <p:origin x="1140" y="246"/>
      </p:cViewPr>
      <p:guideLst>
        <p:guide orient="horz" pos="1344"/>
        <p:guide pos="576"/>
        <p:guide orient="horz" pos="3744"/>
        <p:guide pos="3840"/>
      </p:guideLst>
    </p:cSldViewPr>
  </p:slideViewPr>
  <p:outlineViewPr>
    <p:cViewPr>
      <p:scale>
        <a:sx n="33" d="100"/>
        <a:sy n="33" d="100"/>
      </p:scale>
      <p:origin x="0" y="-593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notesViewPr>
    <p:cSldViewPr snapToGrid="0">
      <p:cViewPr varScale="1">
        <p:scale>
          <a:sx n="87" d="100"/>
          <a:sy n="87" d="100"/>
        </p:scale>
        <p:origin x="3816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>
            <a:extLst>
              <a:ext uri="{FF2B5EF4-FFF2-40B4-BE49-F238E27FC236}">
                <a16:creationId xmlns:a16="http://schemas.microsoft.com/office/drawing/2014/main" id="{165DC31D-6BBA-1E40-9A7E-1FE0A421F3A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da-DK"/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D609E10C-1649-9148-9887-C4B5DF38CEE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F2A185D5-493B-4DB0-9777-6F2757750CF8}" type="datetime1">
              <a:rPr lang="da-DK" smtClean="0"/>
              <a:t>13-04-2026</a:t>
            </a:fld>
            <a:endParaRPr lang="da-DK" dirty="0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FE09E7DC-2FE3-FA48-929A-C3D3179E1EA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F1F40692-4B9B-A444-A85B-911AF05DE37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DFF0D8CC-6079-CB40-AF25-90B118481BE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3361633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da-DK" noProof="0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BD053E-DD24-465D-930F-01F98206EC73}" type="datetime1">
              <a:rPr lang="da-DK" smtClean="0"/>
              <a:pPr/>
              <a:t>13-04-2026</a:t>
            </a:fld>
            <a:endParaRPr lang="da-DK" dirty="0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da-DK" noProof="0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da-DK" noProof="0"/>
              <a:t>Klik for at redigere i master</a:t>
            </a:r>
          </a:p>
          <a:p>
            <a:pPr lvl="1" rtl="0"/>
            <a:r>
              <a:rPr lang="da-DK" noProof="0"/>
              <a:t>Andet niveau</a:t>
            </a:r>
          </a:p>
          <a:p>
            <a:pPr lvl="2" rtl="0"/>
            <a:r>
              <a:rPr lang="da-DK" noProof="0"/>
              <a:t>Tredje niveau</a:t>
            </a:r>
          </a:p>
          <a:p>
            <a:pPr lvl="3" rtl="0"/>
            <a:r>
              <a:rPr lang="da-DK" noProof="0"/>
              <a:t>Fjerde niveau</a:t>
            </a:r>
          </a:p>
          <a:p>
            <a:pPr lvl="4" rtl="0"/>
            <a:r>
              <a:rPr lang="da-DK" noProof="0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da-DK" noProof="0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4AC4BC9A-56BB-44A7-8CF5-84C4413460D0}" type="slidenum">
              <a:rPr lang="da-DK" noProof="0" smtClean="0"/>
              <a:t>‹nr.›</a:t>
            </a:fld>
            <a:endParaRPr lang="da-DK" noProof="0"/>
          </a:p>
        </p:txBody>
      </p:sp>
    </p:spTree>
    <p:extLst>
      <p:ext uri="{BB962C8B-B14F-4D97-AF65-F5344CB8AC3E}">
        <p14:creationId xmlns:p14="http://schemas.microsoft.com/office/powerpoint/2010/main" val="351800576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4AC4BC9A-56BB-44A7-8CF5-84C4413460D0}" type="slidenum">
              <a:rPr lang="da-DK" smtClean="0"/>
              <a:t>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050074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8E55FF-3A50-3985-EA5A-780D6E49E9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>
            <a:extLst>
              <a:ext uri="{FF2B5EF4-FFF2-40B4-BE49-F238E27FC236}">
                <a16:creationId xmlns:a16="http://schemas.microsoft.com/office/drawing/2014/main" id="{B85B3D73-543C-8989-31B5-3A17E24DF9D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>
            <a:extLst>
              <a:ext uri="{FF2B5EF4-FFF2-40B4-BE49-F238E27FC236}">
                <a16:creationId xmlns:a16="http://schemas.microsoft.com/office/drawing/2014/main" id="{DE364D51-AD07-C144-406B-8F682AAE48B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041175D6-7DBC-565A-E3DB-24156242380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4AC4BC9A-56BB-44A7-8CF5-84C4413460D0}" type="slidenum">
              <a:rPr lang="da-DK" smtClean="0"/>
              <a:t>11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651662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E6A7FC-5FF1-ABD5-9216-EB211FEB3D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>
            <a:extLst>
              <a:ext uri="{FF2B5EF4-FFF2-40B4-BE49-F238E27FC236}">
                <a16:creationId xmlns:a16="http://schemas.microsoft.com/office/drawing/2014/main" id="{4B4F8EAF-3F96-75D2-4A81-F5D6FD2BFD8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>
            <a:extLst>
              <a:ext uri="{FF2B5EF4-FFF2-40B4-BE49-F238E27FC236}">
                <a16:creationId xmlns:a16="http://schemas.microsoft.com/office/drawing/2014/main" id="{93CD5480-E9B3-6D96-69F3-CDA3347AAB2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4EC169EF-AB4A-1C87-8BBA-897F8DF56C0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4AC4BC9A-56BB-44A7-8CF5-84C4413460D0}" type="slidenum">
              <a:rPr lang="da-DK" smtClean="0"/>
              <a:t>12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769188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4AC4BC9A-56BB-44A7-8CF5-84C4413460D0}" type="slidenum">
              <a:rPr lang="da-DK" smtClean="0"/>
              <a:t>13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2125484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D853B1-1F59-CDFF-2E62-B7B5B642C5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>
            <a:extLst>
              <a:ext uri="{FF2B5EF4-FFF2-40B4-BE49-F238E27FC236}">
                <a16:creationId xmlns:a16="http://schemas.microsoft.com/office/drawing/2014/main" id="{1FC43E24-5854-607E-7C17-E33902910F3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>
            <a:extLst>
              <a:ext uri="{FF2B5EF4-FFF2-40B4-BE49-F238E27FC236}">
                <a16:creationId xmlns:a16="http://schemas.microsoft.com/office/drawing/2014/main" id="{E64B0BE5-1F41-7691-D8FF-713C07653A0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C24F8A6B-19D4-A957-111D-E4A0429E5B2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4AC4BC9A-56BB-44A7-8CF5-84C4413460D0}" type="slidenum">
              <a:rPr lang="da-DK" smtClean="0"/>
              <a:t>14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385111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4AC4BC9A-56BB-44A7-8CF5-84C4413460D0}" type="slidenum">
              <a:rPr lang="da-DK" smtClean="0"/>
              <a:t>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915503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4AC4BC9A-56BB-44A7-8CF5-84C4413460D0}" type="slidenum">
              <a:rPr lang="da-DK" smtClean="0"/>
              <a:t>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178023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4AC4BC9A-56BB-44A7-8CF5-84C4413460D0}" type="slidenum">
              <a:rPr lang="da-DK" smtClean="0"/>
              <a:t>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034495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4AC4BC9A-56BB-44A7-8CF5-84C4413460D0}" type="slidenum">
              <a:rPr lang="da-DK" smtClean="0"/>
              <a:t>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759797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CB04D3-5B54-0F11-F56B-1892E2D546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>
            <a:extLst>
              <a:ext uri="{FF2B5EF4-FFF2-40B4-BE49-F238E27FC236}">
                <a16:creationId xmlns:a16="http://schemas.microsoft.com/office/drawing/2014/main" id="{94F31AA5-5CC2-24B1-94DD-FBF4D763F1C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>
            <a:extLst>
              <a:ext uri="{FF2B5EF4-FFF2-40B4-BE49-F238E27FC236}">
                <a16:creationId xmlns:a16="http://schemas.microsoft.com/office/drawing/2014/main" id="{CEEA47DD-E155-9FE3-B2C7-AE4CA56B0C7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2C32E279-7072-3284-27F5-C743563DB0B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4AC4BC9A-56BB-44A7-8CF5-84C4413460D0}" type="slidenum">
              <a:rPr lang="da-DK" smtClean="0"/>
              <a:t>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797643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4AC4BC9A-56BB-44A7-8CF5-84C4413460D0}" type="slidenum">
              <a:rPr lang="da-DK" smtClean="0"/>
              <a:t>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469858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4AC4BC9A-56BB-44A7-8CF5-84C4413460D0}" type="slidenum">
              <a:rPr lang="da-DK" smtClean="0"/>
              <a:t>9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281675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4AC4BC9A-56BB-44A7-8CF5-84C4413460D0}" type="slidenum">
              <a:rPr lang="da-DK" smtClean="0"/>
              <a:t>10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754349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ugerdefineret layou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490ADDF-D82C-4780-9143-87E5F529D8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98648" y="813816"/>
            <a:ext cx="6400800" cy="640080"/>
          </a:xfrm>
        </p:spPr>
        <p:txBody>
          <a:bodyPr rtlCol="0"/>
          <a:lstStyle>
            <a:lvl1pPr algn="ctr">
              <a:defRPr sz="2400">
                <a:solidFill>
                  <a:schemeClr val="bg1"/>
                </a:solidFill>
              </a:defRPr>
            </a:lvl1pPr>
          </a:lstStyle>
          <a:p>
            <a:pPr rtl="0"/>
            <a:r>
              <a:rPr lang="da-DK" noProof="0"/>
              <a:t>Tilføj tekst</a:t>
            </a:r>
          </a:p>
        </p:txBody>
      </p:sp>
      <p:sp>
        <p:nvSpPr>
          <p:cNvPr id="6" name="Pladsholder til tekst 5">
            <a:extLst>
              <a:ext uri="{FF2B5EF4-FFF2-40B4-BE49-F238E27FC236}">
                <a16:creationId xmlns:a16="http://schemas.microsoft.com/office/drawing/2014/main" id="{D12B550A-AB53-4D15-A89E-6EEBB5151B9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441448" y="1655064"/>
            <a:ext cx="7315200" cy="1143000"/>
          </a:xfrm>
        </p:spPr>
        <p:txBody>
          <a:bodyPr rtlCol="0"/>
          <a:lstStyle>
            <a:lvl1pPr algn="ctr">
              <a:defRPr sz="8000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da-DK" noProof="0"/>
              <a:t>Tilføj tekst</a:t>
            </a:r>
          </a:p>
        </p:txBody>
      </p:sp>
      <p:sp>
        <p:nvSpPr>
          <p:cNvPr id="8" name="Pladsholder til tekst 7">
            <a:extLst>
              <a:ext uri="{FF2B5EF4-FFF2-40B4-BE49-F238E27FC236}">
                <a16:creationId xmlns:a16="http://schemas.microsoft.com/office/drawing/2014/main" id="{7CDE1EB1-91FE-4CB8-81BD-5BBBFC22C67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898648" y="3027707"/>
            <a:ext cx="6858000" cy="640080"/>
          </a:xfrm>
        </p:spPr>
        <p:txBody>
          <a:bodyPr rtlCol="0"/>
          <a:lstStyle>
            <a:lvl1pPr algn="ctr">
              <a:defRPr sz="2400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da-DK" noProof="0"/>
              <a:t>Tilføj tekst</a:t>
            </a:r>
          </a:p>
        </p:txBody>
      </p:sp>
    </p:spTree>
    <p:extLst>
      <p:ext uri="{BB962C8B-B14F-4D97-AF65-F5344CB8AC3E}">
        <p14:creationId xmlns:p14="http://schemas.microsoft.com/office/powerpoint/2010/main" val="1860281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rugerdefineret layout"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C0E11DAB-71A2-44C9-B830-25E19DC583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914401"/>
            <a:ext cx="6400800" cy="685800"/>
          </a:xfrm>
        </p:spPr>
        <p:txBody>
          <a:bodyPr rtlCol="0">
            <a:noAutofit/>
          </a:bodyPr>
          <a:lstStyle>
            <a:lvl1pPr>
              <a:defRPr sz="4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da-DK" noProof="0"/>
              <a:t>Tilføj en titel</a:t>
            </a:r>
          </a:p>
        </p:txBody>
      </p:sp>
      <p:sp>
        <p:nvSpPr>
          <p:cNvPr id="10" name="Pladsholder til tekst 9">
            <a:extLst>
              <a:ext uri="{FF2B5EF4-FFF2-40B4-BE49-F238E27FC236}">
                <a16:creationId xmlns:a16="http://schemas.microsoft.com/office/drawing/2014/main" id="{5F9B5FD0-EA88-4EA1-89FF-A0346C36D9C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14400" y="2203704"/>
            <a:ext cx="6400800" cy="4206240"/>
          </a:xfrm>
        </p:spPr>
        <p:txBody>
          <a:bodyPr rtlCol="0">
            <a:normAutofit/>
          </a:bodyPr>
          <a:lstStyle>
            <a:lvl1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da-DK" noProof="0"/>
              <a:t>Klik for at redigere tekst i master</a:t>
            </a:r>
          </a:p>
        </p:txBody>
      </p:sp>
    </p:spTree>
    <p:extLst>
      <p:ext uri="{BB962C8B-B14F-4D97-AF65-F5344CB8AC3E}">
        <p14:creationId xmlns:p14="http://schemas.microsoft.com/office/powerpoint/2010/main" val="28571163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Brugerdefineret layout"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FEE24C-B229-452F-B387-BA3429761C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89119" y="946653"/>
            <a:ext cx="6857999" cy="653547"/>
          </a:xfrm>
        </p:spPr>
        <p:txBody>
          <a:bodyPr rtlCol="0">
            <a:normAutofit/>
          </a:bodyPr>
          <a:lstStyle>
            <a:lvl1pPr>
              <a:defRPr sz="4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da-DK" noProof="0"/>
              <a:t>Tilføj en titel</a:t>
            </a:r>
          </a:p>
        </p:txBody>
      </p:sp>
      <p:sp>
        <p:nvSpPr>
          <p:cNvPr id="7" name="Pladsholder til tekst 6">
            <a:extLst>
              <a:ext uri="{FF2B5EF4-FFF2-40B4-BE49-F238E27FC236}">
                <a16:creationId xmlns:a16="http://schemas.microsoft.com/office/drawing/2014/main" id="{DFCEFA7B-7934-4EAA-8C20-7D9B03B9E5A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89120" y="1981933"/>
            <a:ext cx="6858000" cy="4233672"/>
          </a:xfrm>
        </p:spPr>
        <p:txBody>
          <a:bodyPr rtlCol="0">
            <a:normAutofit/>
          </a:bodyPr>
          <a:lstStyle>
            <a:lvl1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da-DK" noProof="0"/>
              <a:t>Tilføj tekst</a:t>
            </a:r>
          </a:p>
        </p:txBody>
      </p:sp>
    </p:spTree>
    <p:extLst>
      <p:ext uri="{BB962C8B-B14F-4D97-AF65-F5344CB8AC3E}">
        <p14:creationId xmlns:p14="http://schemas.microsoft.com/office/powerpoint/2010/main" val="29305018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rugerdefineret layou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3E35BBCA-FB90-42AF-995A-AA6CE87BD6E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b="13643"/>
          <a:stretch>
            <a:fillRect/>
          </a:stretch>
        </p:blipFill>
        <p:spPr>
          <a:xfrm>
            <a:off x="914400" y="466647"/>
            <a:ext cx="10563726" cy="6391353"/>
          </a:xfrm>
          <a:custGeom>
            <a:avLst/>
            <a:gdLst>
              <a:gd name="connsiteX0" fmla="*/ 0 w 10563726"/>
              <a:gd name="connsiteY0" fmla="*/ 0 h 6391353"/>
              <a:gd name="connsiteX1" fmla="*/ 10563726 w 10563726"/>
              <a:gd name="connsiteY1" fmla="*/ 0 h 6391353"/>
              <a:gd name="connsiteX2" fmla="*/ 10563726 w 10563726"/>
              <a:gd name="connsiteY2" fmla="*/ 6391353 h 6391353"/>
              <a:gd name="connsiteX3" fmla="*/ 0 w 10563726"/>
              <a:gd name="connsiteY3" fmla="*/ 6391353 h 6391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563726" h="6391353">
                <a:moveTo>
                  <a:pt x="0" y="0"/>
                </a:moveTo>
                <a:lnTo>
                  <a:pt x="10563726" y="0"/>
                </a:lnTo>
                <a:lnTo>
                  <a:pt x="10563726" y="6391353"/>
                </a:lnTo>
                <a:lnTo>
                  <a:pt x="0" y="6391353"/>
                </a:lnTo>
                <a:close/>
              </a:path>
            </a:pathLst>
          </a:cu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8DF399BE-6A96-4D58-AF62-861F9AE20C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31718" y="1460692"/>
            <a:ext cx="7772402" cy="685800"/>
          </a:xfrm>
        </p:spPr>
        <p:txBody>
          <a:bodyPr rtlCol="0">
            <a:normAutofit/>
          </a:bodyPr>
          <a:lstStyle>
            <a:lvl1pPr>
              <a:defRPr sz="4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da-DK" noProof="0"/>
              <a:t>Tilføj en titel</a:t>
            </a:r>
          </a:p>
        </p:txBody>
      </p:sp>
      <p:sp>
        <p:nvSpPr>
          <p:cNvPr id="11" name="Pladsholder til tekst 10">
            <a:extLst>
              <a:ext uri="{FF2B5EF4-FFF2-40B4-BE49-F238E27FC236}">
                <a16:creationId xmlns:a16="http://schemas.microsoft.com/office/drawing/2014/main" id="{0AE12991-70DA-442D-98F3-67391464635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31720" y="2724912"/>
            <a:ext cx="7772401" cy="3657600"/>
          </a:xfrm>
        </p:spPr>
        <p:txBody>
          <a:bodyPr rtlCol="0">
            <a:normAutofit/>
          </a:bodyPr>
          <a:lstStyle>
            <a:lvl1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da-DK" noProof="0"/>
              <a:t>Tilføj tekst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1F778D16-894A-4379-8B5B-DC24234515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flipH="1">
            <a:off x="3021930" y="2240374"/>
            <a:ext cx="6148139" cy="195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296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rugerdefineret layout"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2">
            <a:extLst>
              <a:ext uri="{FF2B5EF4-FFF2-40B4-BE49-F238E27FC236}">
                <a16:creationId xmlns:a16="http://schemas.microsoft.com/office/drawing/2014/main" id="{5106A418-68CC-4D3D-9032-696498842FB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914401"/>
            <a:ext cx="6400800" cy="685800"/>
          </a:xfrm>
        </p:spPr>
        <p:txBody>
          <a:bodyPr rtlCol="0">
            <a:no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 rtl="0"/>
            <a:r>
              <a:rPr lang="da-DK" noProof="0"/>
              <a:t>Tilføj en titel</a:t>
            </a:r>
          </a:p>
        </p:txBody>
      </p:sp>
      <p:sp>
        <p:nvSpPr>
          <p:cNvPr id="7" name="Pladsholder til tekst 6">
            <a:extLst>
              <a:ext uri="{FF2B5EF4-FFF2-40B4-BE49-F238E27FC236}">
                <a16:creationId xmlns:a16="http://schemas.microsoft.com/office/drawing/2014/main" id="{9E93C440-01C8-4E08-A98E-D76F10D08BF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14400" y="1913064"/>
            <a:ext cx="6858001" cy="4279392"/>
          </a:xfrm>
        </p:spPr>
        <p:txBody>
          <a:bodyPr rtlCol="0"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da-DK" noProof="0"/>
              <a:t>Tilføj tekst</a:t>
            </a:r>
          </a:p>
        </p:txBody>
      </p:sp>
    </p:spTree>
    <p:extLst>
      <p:ext uri="{BB962C8B-B14F-4D97-AF65-F5344CB8AC3E}">
        <p14:creationId xmlns:p14="http://schemas.microsoft.com/office/powerpoint/2010/main" val="5604761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rugerdefineret layou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7AA20A23-A33B-4A1B-9162-707282E5359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b="15602"/>
          <a:stretch>
            <a:fillRect/>
          </a:stretch>
        </p:blipFill>
        <p:spPr>
          <a:xfrm>
            <a:off x="1066800" y="523183"/>
            <a:ext cx="10058400" cy="6334817"/>
          </a:xfrm>
          <a:custGeom>
            <a:avLst/>
            <a:gdLst>
              <a:gd name="connsiteX0" fmla="*/ 0 w 10058400"/>
              <a:gd name="connsiteY0" fmla="*/ 0 h 6334817"/>
              <a:gd name="connsiteX1" fmla="*/ 10058400 w 10058400"/>
              <a:gd name="connsiteY1" fmla="*/ 0 h 6334817"/>
              <a:gd name="connsiteX2" fmla="*/ 10058400 w 10058400"/>
              <a:gd name="connsiteY2" fmla="*/ 6334817 h 6334817"/>
              <a:gd name="connsiteX3" fmla="*/ 0 w 10058400"/>
              <a:gd name="connsiteY3" fmla="*/ 6334817 h 63348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58400" h="6334817">
                <a:moveTo>
                  <a:pt x="0" y="0"/>
                </a:moveTo>
                <a:lnTo>
                  <a:pt x="10058400" y="0"/>
                </a:lnTo>
                <a:lnTo>
                  <a:pt x="10058400" y="6334817"/>
                </a:lnTo>
                <a:lnTo>
                  <a:pt x="0" y="6334817"/>
                </a:lnTo>
                <a:close/>
              </a:path>
            </a:pathLst>
          </a:custGeom>
        </p:spPr>
      </p:pic>
      <p:sp>
        <p:nvSpPr>
          <p:cNvPr id="5" name="Titel 1">
            <a:extLst>
              <a:ext uri="{FF2B5EF4-FFF2-40B4-BE49-F238E27FC236}">
                <a16:creationId xmlns:a16="http://schemas.microsoft.com/office/drawing/2014/main" id="{B136F446-5EA3-48C4-AA8D-AB9850B03B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31718" y="1460692"/>
            <a:ext cx="7772402" cy="685800"/>
          </a:xfrm>
        </p:spPr>
        <p:txBody>
          <a:bodyPr rtlCol="0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4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da-DK" noProof="0"/>
              <a:t>Tilføj en titel</a:t>
            </a:r>
          </a:p>
        </p:txBody>
      </p:sp>
      <p:sp>
        <p:nvSpPr>
          <p:cNvPr id="11" name="Pladsholder til tekst 10">
            <a:extLst>
              <a:ext uri="{FF2B5EF4-FFF2-40B4-BE49-F238E27FC236}">
                <a16:creationId xmlns:a16="http://schemas.microsoft.com/office/drawing/2014/main" id="{66B70600-CFB5-4805-BC68-5AE22166B56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31720" y="2951305"/>
            <a:ext cx="7772400" cy="3456432"/>
          </a:xfrm>
        </p:spPr>
        <p:txBody>
          <a:bodyPr rtlCol="0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da-DK" noProof="0"/>
              <a:t>Tilføj tekst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09C8060D-32CA-4A3C-9EAF-A2D3801AB8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flipH="1">
            <a:off x="3021930" y="2240374"/>
            <a:ext cx="6148139" cy="195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80225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28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rugerdefineret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>
            <a:extLst>
              <a:ext uri="{FF2B5EF4-FFF2-40B4-BE49-F238E27FC236}">
                <a16:creationId xmlns:a16="http://schemas.microsoft.com/office/drawing/2014/main" id="{6CC92641-A8C8-41F9-8E1C-7C929693C69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89119" y="946653"/>
            <a:ext cx="6857999" cy="653547"/>
          </a:xfrm>
        </p:spPr>
        <p:txBody>
          <a:bodyPr rtlCol="0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 rtl="0"/>
            <a:r>
              <a:rPr lang="da-DK" noProof="0"/>
              <a:t>Tilføj en titel</a:t>
            </a:r>
          </a:p>
        </p:txBody>
      </p:sp>
      <p:sp>
        <p:nvSpPr>
          <p:cNvPr id="7" name="Pladsholder til tekst 6">
            <a:extLst>
              <a:ext uri="{FF2B5EF4-FFF2-40B4-BE49-F238E27FC236}">
                <a16:creationId xmlns:a16="http://schemas.microsoft.com/office/drawing/2014/main" id="{97CC55B6-E9DA-4B68-A0D8-957F46B4651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89120" y="2062956"/>
            <a:ext cx="6858000" cy="4233672"/>
          </a:xfrm>
        </p:spPr>
        <p:txBody>
          <a:bodyPr rtlCol="0"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da-DK" noProof="0"/>
              <a:t>Tilføj tekst</a:t>
            </a:r>
          </a:p>
        </p:txBody>
      </p:sp>
    </p:spTree>
    <p:extLst>
      <p:ext uri="{BB962C8B-B14F-4D97-AF65-F5344CB8AC3E}">
        <p14:creationId xmlns:p14="http://schemas.microsoft.com/office/powerpoint/2010/main" val="26304517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Brugerdefineret layou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rafik 15">
            <a:extLst>
              <a:ext uri="{FF2B5EF4-FFF2-40B4-BE49-F238E27FC236}">
                <a16:creationId xmlns:a16="http://schemas.microsoft.com/office/drawing/2014/main" id="{C6103AFC-AC4C-4756-AEEE-B0D669AC8C8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b="44880"/>
          <a:stretch>
            <a:fillRect/>
          </a:stretch>
        </p:blipFill>
        <p:spPr>
          <a:xfrm>
            <a:off x="878302" y="469222"/>
            <a:ext cx="10424160" cy="6388778"/>
          </a:xfrm>
          <a:custGeom>
            <a:avLst/>
            <a:gdLst>
              <a:gd name="connsiteX0" fmla="*/ 0 w 10424160"/>
              <a:gd name="connsiteY0" fmla="*/ 0 h 6388778"/>
              <a:gd name="connsiteX1" fmla="*/ 10424160 w 10424160"/>
              <a:gd name="connsiteY1" fmla="*/ 0 h 6388778"/>
              <a:gd name="connsiteX2" fmla="*/ 10424160 w 10424160"/>
              <a:gd name="connsiteY2" fmla="*/ 6388778 h 6388778"/>
              <a:gd name="connsiteX3" fmla="*/ 0 w 10424160"/>
              <a:gd name="connsiteY3" fmla="*/ 6388778 h 63887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24160" h="6388778">
                <a:moveTo>
                  <a:pt x="0" y="0"/>
                </a:moveTo>
                <a:lnTo>
                  <a:pt x="10424160" y="0"/>
                </a:lnTo>
                <a:lnTo>
                  <a:pt x="10424160" y="6388778"/>
                </a:lnTo>
                <a:lnTo>
                  <a:pt x="0" y="6388778"/>
                </a:lnTo>
                <a:close/>
              </a:path>
            </a:pathLst>
          </a:custGeom>
        </p:spPr>
      </p:pic>
      <p:sp>
        <p:nvSpPr>
          <p:cNvPr id="5" name="Titel 1">
            <a:extLst>
              <a:ext uri="{FF2B5EF4-FFF2-40B4-BE49-F238E27FC236}">
                <a16:creationId xmlns:a16="http://schemas.microsoft.com/office/drawing/2014/main" id="{A4604EF9-570E-48F5-BA06-DEB9EB7F7D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57599" y="1460692"/>
            <a:ext cx="6857999" cy="685800"/>
          </a:xfrm>
        </p:spPr>
        <p:txBody>
          <a:bodyPr rtlCol="0">
            <a:normAutofit/>
          </a:bodyPr>
          <a:lstStyle>
            <a:lvl1pPr>
              <a:defRPr sz="4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da-DK" noProof="0"/>
              <a:t>Tilføj en titel</a:t>
            </a:r>
          </a:p>
        </p:txBody>
      </p:sp>
      <p:sp>
        <p:nvSpPr>
          <p:cNvPr id="12" name="Pladsholder til tekst 11">
            <a:extLst>
              <a:ext uri="{FF2B5EF4-FFF2-40B4-BE49-F238E27FC236}">
                <a16:creationId xmlns:a16="http://schemas.microsoft.com/office/drawing/2014/main" id="{F0B30880-FB83-4FD8-B7A4-675D68A4792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57600" y="2438570"/>
            <a:ext cx="6858000" cy="3950208"/>
          </a:xfrm>
        </p:spPr>
        <p:txBody>
          <a:bodyPr rtlCol="0">
            <a:normAutofit/>
          </a:bodyPr>
          <a:lstStyle>
            <a:lvl1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da-DK" noProof="0"/>
              <a:t>Tilføj tekst</a:t>
            </a:r>
          </a:p>
        </p:txBody>
      </p:sp>
    </p:spTree>
    <p:extLst>
      <p:ext uri="{BB962C8B-B14F-4D97-AF65-F5344CB8AC3E}">
        <p14:creationId xmlns:p14="http://schemas.microsoft.com/office/powerpoint/2010/main" val="8381839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96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DA9775E2-26ED-4CEF-94F6-7C85D113D5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946653"/>
            <a:ext cx="10058400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rtl="0"/>
            <a:r>
              <a:rPr lang="da-DK" noProof="0"/>
              <a:t>Klik for at redigere titeltypografier i master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ABF32AB5-76E2-49F4-96EE-B419AF1F03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4400" y="2294859"/>
            <a:ext cx="10058400" cy="37209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da-DK" noProof="0"/>
              <a:t>Klik for at redigere i master</a:t>
            </a:r>
          </a:p>
          <a:p>
            <a:pPr lvl="1" rtl="0"/>
            <a:r>
              <a:rPr lang="da-DK" noProof="0"/>
              <a:t>Andet niveau</a:t>
            </a:r>
          </a:p>
          <a:p>
            <a:pPr lvl="2" rtl="0"/>
            <a:r>
              <a:rPr lang="da-DK" noProof="0"/>
              <a:t>Tredje niveau</a:t>
            </a:r>
          </a:p>
          <a:p>
            <a:pPr lvl="3" rtl="0"/>
            <a:r>
              <a:rPr lang="da-DK" noProof="0"/>
              <a:t>Fjerde niveau</a:t>
            </a:r>
          </a:p>
          <a:p>
            <a:pPr lvl="4" rtl="0"/>
            <a:r>
              <a:rPr lang="da-DK" noProof="0"/>
              <a:t>Femte niveau</a:t>
            </a:r>
          </a:p>
        </p:txBody>
      </p:sp>
    </p:spTree>
    <p:extLst>
      <p:ext uri="{BB962C8B-B14F-4D97-AF65-F5344CB8AC3E}">
        <p14:creationId xmlns:p14="http://schemas.microsoft.com/office/powerpoint/2010/main" val="106605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7" r:id="rId3"/>
    <p:sldLayoutId id="2147483662" r:id="rId4"/>
    <p:sldLayoutId id="2147483663" r:id="rId5"/>
    <p:sldLayoutId id="2147483664" r:id="rId6"/>
    <p:sldLayoutId id="2147483665" r:id="rId7"/>
    <p:sldLayoutId id="2147483666" r:id="rId8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576" userDrawn="1">
          <p15:clr>
            <a:srgbClr val="F26B43"/>
          </p15:clr>
        </p15:guide>
        <p15:guide id="2" pos="576" userDrawn="1">
          <p15:clr>
            <a:srgbClr val="F26B43"/>
          </p15:clr>
        </p15:guide>
        <p15:guide id="3" pos="7104" userDrawn="1">
          <p15:clr>
            <a:srgbClr val="F26B43"/>
          </p15:clr>
        </p15:guide>
        <p15:guide id="4" orient="horz" pos="3744" userDrawn="1">
          <p15:clr>
            <a:srgbClr val="F26B43"/>
          </p15:clr>
        </p15:guide>
        <p15:guide id="5" pos="2760" userDrawn="1">
          <p15:clr>
            <a:srgbClr val="F26B43"/>
          </p15:clr>
        </p15:guide>
        <p15:guide id="6" pos="4944" userDrawn="1">
          <p15:clr>
            <a:srgbClr val="F26B43"/>
          </p15:clr>
        </p15:guide>
        <p15:guide id="7" orient="horz" pos="403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10" Type="http://schemas.openxmlformats.org/officeDocument/2006/relationships/image" Target="../media/image16.svg"/><Relationship Id="rId4" Type="http://schemas.openxmlformats.org/officeDocument/2006/relationships/image" Target="../media/image10.svg"/><Relationship Id="rId9" Type="http://schemas.openxmlformats.org/officeDocument/2006/relationships/image" Target="../media/image1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sv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sv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047E3D5-B129-455A-8D61-5DE355CFB9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rtl="0"/>
            <a:r>
              <a:rPr lang="da-DK" dirty="0">
                <a:latin typeface="+mj-lt"/>
              </a:rPr>
              <a:t>AFDELING 24</a:t>
            </a:r>
            <a:br>
              <a:rPr lang="da-DK" dirty="0">
                <a:latin typeface="+mj-lt"/>
              </a:rPr>
            </a:br>
            <a:endParaRPr lang="da-DK" dirty="0"/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EDE512D6-1B42-4E1C-AEE3-478A340AC16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rtlCol="0">
            <a:normAutofit fontScale="55000" lnSpcReduction="20000"/>
          </a:bodyPr>
          <a:lstStyle/>
          <a:p>
            <a:pPr rtl="0"/>
            <a:r>
              <a:rPr lang="da-DK" dirty="0"/>
              <a:t>ÅBEN DIALOGMØDE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88B348B4-1179-40C0-B903-717D79F0A39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 rtlCol="0">
            <a:normAutofit/>
          </a:bodyPr>
          <a:lstStyle/>
          <a:p>
            <a:pPr rtl="0"/>
            <a:r>
              <a:rPr lang="da-DK" dirty="0">
                <a:latin typeface="+mj-lt"/>
              </a:rPr>
              <a:t>15. APRIL 2026</a:t>
            </a:r>
          </a:p>
          <a:p>
            <a:pPr rtl="0"/>
            <a:endParaRPr lang="da-DK" dirty="0"/>
          </a:p>
        </p:txBody>
      </p:sp>
      <p:pic>
        <p:nvPicPr>
          <p:cNvPr id="12" name="Grafik 11" descr="Illustration af et blyanttegn ">
            <a:extLst>
              <a:ext uri="{FF2B5EF4-FFF2-40B4-BE49-F238E27FC236}">
                <a16:creationId xmlns:a16="http://schemas.microsoft.com/office/drawing/2014/main" id="{937FAC84-23F1-401F-A313-68AD63D601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21077964">
            <a:off x="1811563" y="4144102"/>
            <a:ext cx="1155789" cy="1971643"/>
          </a:xfrm>
          <a:prstGeom prst="rect">
            <a:avLst/>
          </a:prstGeom>
        </p:spPr>
      </p:pic>
      <p:pic>
        <p:nvPicPr>
          <p:cNvPr id="8" name="Grafik 7" descr="Illustration af et tegn med en blå taske med skoleartikler ">
            <a:extLst>
              <a:ext uri="{FF2B5EF4-FFF2-40B4-BE49-F238E27FC236}">
                <a16:creationId xmlns:a16="http://schemas.microsoft.com/office/drawing/2014/main" id="{F3A63EAE-D921-4D74-B1C8-6D0E847DFDD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422560" y="4391095"/>
            <a:ext cx="2483858" cy="1709233"/>
          </a:xfrm>
          <a:prstGeom prst="rect">
            <a:avLst/>
          </a:prstGeom>
        </p:spPr>
      </p:pic>
      <p:pic>
        <p:nvPicPr>
          <p:cNvPr id="10" name="Graphic 9" descr="Illustration af et lilla bogtegn ">
            <a:extLst>
              <a:ext uri="{FF2B5EF4-FFF2-40B4-BE49-F238E27FC236}">
                <a16:creationId xmlns:a16="http://schemas.microsoft.com/office/drawing/2014/main" id="{8A4FC9B1-AAE5-49E7-9209-B1CD7DC8CD9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flipH="1">
            <a:off x="6269620" y="4059937"/>
            <a:ext cx="1775352" cy="2059055"/>
          </a:xfrm>
          <a:prstGeom prst="rect">
            <a:avLst/>
          </a:prstGeom>
        </p:spPr>
      </p:pic>
      <p:pic>
        <p:nvPicPr>
          <p:cNvPr id="6" name="Grafik 5" descr="Illustration af et globustegn ">
            <a:extLst>
              <a:ext uri="{FF2B5EF4-FFF2-40B4-BE49-F238E27FC236}">
                <a16:creationId xmlns:a16="http://schemas.microsoft.com/office/drawing/2014/main" id="{A1CF0450-3738-4D52-BF18-A90C1F16AC6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408174" y="4442978"/>
            <a:ext cx="2213723" cy="1748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75504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31489C1B-E610-4A9C-9D28-118BB1DC57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r>
              <a:rPr lang="da-DK" dirty="0"/>
              <a:t>Mangler i vores fælleshuse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1795168B-77B1-A847-B1E3-2433BEBFD31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331720" y="2951305"/>
            <a:ext cx="7772400" cy="1460274"/>
          </a:xfrm>
        </p:spPr>
        <p:txBody>
          <a:bodyPr rtlCol="0"/>
          <a:lstStyle/>
          <a:p>
            <a:pPr rtl="0"/>
            <a:endParaRPr lang="da-DK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Hvad skal der være af service?</a:t>
            </a:r>
          </a:p>
          <a:p>
            <a:endParaRPr lang="da-DK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Skal vi bruge penge på at opsummere?</a:t>
            </a:r>
          </a:p>
        </p:txBody>
      </p:sp>
      <p:sp>
        <p:nvSpPr>
          <p:cNvPr id="5" name="Tekstfelt 4">
            <a:extLst>
              <a:ext uri="{FF2B5EF4-FFF2-40B4-BE49-F238E27FC236}">
                <a16:creationId xmlns:a16="http://schemas.microsoft.com/office/drawing/2014/main" id="{AB999268-6E9A-4A71-1AEE-9CC4B4F20740}"/>
              </a:ext>
            </a:extLst>
          </p:cNvPr>
          <p:cNvSpPr txBox="1"/>
          <p:nvPr/>
        </p:nvSpPr>
        <p:spPr>
          <a:xfrm>
            <a:off x="3048000" y="5027976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da-DK" dirty="0"/>
          </a:p>
        </p:txBody>
      </p:sp>
      <p:pic>
        <p:nvPicPr>
          <p:cNvPr id="7" name="Billede 6">
            <a:extLst>
              <a:ext uri="{FF2B5EF4-FFF2-40B4-BE49-F238E27FC236}">
                <a16:creationId xmlns:a16="http://schemas.microsoft.com/office/drawing/2014/main" id="{C92279BA-3339-A550-6731-2B703AE4CD5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9338" t="40697" r="81450" b="45027"/>
          <a:stretch>
            <a:fillRect/>
          </a:stretch>
        </p:blipFill>
        <p:spPr>
          <a:xfrm>
            <a:off x="3251680" y="4437749"/>
            <a:ext cx="2202264" cy="1919116"/>
          </a:xfrm>
          <a:prstGeom prst="rect">
            <a:avLst/>
          </a:prstGeom>
        </p:spPr>
      </p:pic>
      <p:pic>
        <p:nvPicPr>
          <p:cNvPr id="9" name="Billede 8">
            <a:extLst>
              <a:ext uri="{FF2B5EF4-FFF2-40B4-BE49-F238E27FC236}">
                <a16:creationId xmlns:a16="http://schemas.microsoft.com/office/drawing/2014/main" id="{79A47A40-E5FF-D827-2ECB-84B538DDC6A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9737" t="40697" r="61053" b="45027"/>
          <a:stretch>
            <a:fillRect/>
          </a:stretch>
        </p:blipFill>
        <p:spPr>
          <a:xfrm>
            <a:off x="7390917" y="4437749"/>
            <a:ext cx="2202262" cy="1919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0563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FF4820A-6402-2C1A-8D89-3026E2B3DC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A9CC98E0-660C-1E1C-E7E4-0D66DE648E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08908" y="513517"/>
            <a:ext cx="6857999" cy="728505"/>
          </a:xfrm>
        </p:spPr>
        <p:txBody>
          <a:bodyPr rtlCol="0">
            <a:normAutofit fontScale="90000"/>
          </a:bodyPr>
          <a:lstStyle/>
          <a:p>
            <a:pPr rtl="0"/>
            <a:r>
              <a:rPr lang="da-DK" dirty="0"/>
              <a:t>Indkomne forslag</a:t>
            </a:r>
            <a:br>
              <a:rPr lang="da-DK" dirty="0"/>
            </a:br>
            <a:br>
              <a:rPr lang="da-DK" dirty="0"/>
            </a:br>
            <a:endParaRPr lang="da-DK" sz="2000" dirty="0"/>
          </a:p>
        </p:txBody>
      </p:sp>
      <p:sp>
        <p:nvSpPr>
          <p:cNvPr id="6" name="Kombinationstegning: Figur 14">
            <a:extLst>
              <a:ext uri="{FF2B5EF4-FFF2-40B4-BE49-F238E27FC236}">
                <a16:creationId xmlns:a16="http://schemas.microsoft.com/office/drawing/2014/main" id="{5BB4C27A-34A4-BD1D-873B-9ABA8969C3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 flipH="1">
            <a:off x="-81024" y="0"/>
            <a:ext cx="4023360" cy="6929752"/>
          </a:xfrm>
          <a:custGeom>
            <a:avLst/>
            <a:gdLst>
              <a:gd name="connsiteX0" fmla="*/ 2056998 w 4367464"/>
              <a:gd name="connsiteY0" fmla="*/ 0 h 6858000"/>
              <a:gd name="connsiteX1" fmla="*/ 4367464 w 4367464"/>
              <a:gd name="connsiteY1" fmla="*/ 0 h 6858000"/>
              <a:gd name="connsiteX2" fmla="*/ 4367464 w 4367464"/>
              <a:gd name="connsiteY2" fmla="*/ 6858000 h 6858000"/>
              <a:gd name="connsiteX3" fmla="*/ 2783919 w 4367464"/>
              <a:gd name="connsiteY3" fmla="*/ 6858000 h 6858000"/>
              <a:gd name="connsiteX4" fmla="*/ 2752534 w 4367464"/>
              <a:gd name="connsiteY4" fmla="*/ 6850757 h 6858000"/>
              <a:gd name="connsiteX5" fmla="*/ 0 w 4367464"/>
              <a:gd name="connsiteY5" fmla="*/ 3296654 h 6858000"/>
              <a:gd name="connsiteX6" fmla="*/ 1920467 w 4367464"/>
              <a:gd name="connsiteY6" fmla="*/ 69927 h 6858000"/>
              <a:gd name="connsiteX0" fmla="*/ 2056998 w 4367464"/>
              <a:gd name="connsiteY0" fmla="*/ 0 h 6858000"/>
              <a:gd name="connsiteX1" fmla="*/ 4367464 w 4367464"/>
              <a:gd name="connsiteY1" fmla="*/ 0 h 6858000"/>
              <a:gd name="connsiteX2" fmla="*/ 3981702 w 4367464"/>
              <a:gd name="connsiteY2" fmla="*/ 6843712 h 6858000"/>
              <a:gd name="connsiteX3" fmla="*/ 2783919 w 4367464"/>
              <a:gd name="connsiteY3" fmla="*/ 6858000 h 6858000"/>
              <a:gd name="connsiteX4" fmla="*/ 2752534 w 4367464"/>
              <a:gd name="connsiteY4" fmla="*/ 6850757 h 6858000"/>
              <a:gd name="connsiteX5" fmla="*/ 0 w 4367464"/>
              <a:gd name="connsiteY5" fmla="*/ 3296654 h 6858000"/>
              <a:gd name="connsiteX6" fmla="*/ 1920467 w 4367464"/>
              <a:gd name="connsiteY6" fmla="*/ 69927 h 6858000"/>
              <a:gd name="connsiteX7" fmla="*/ 2056998 w 4367464"/>
              <a:gd name="connsiteY7" fmla="*/ 0 h 6858000"/>
              <a:gd name="connsiteX0" fmla="*/ 2056998 w 3981702"/>
              <a:gd name="connsiteY0" fmla="*/ 28575 h 6886575"/>
              <a:gd name="connsiteX1" fmla="*/ 3881689 w 3981702"/>
              <a:gd name="connsiteY1" fmla="*/ 0 h 6886575"/>
              <a:gd name="connsiteX2" fmla="*/ 3981702 w 3981702"/>
              <a:gd name="connsiteY2" fmla="*/ 6872287 h 6886575"/>
              <a:gd name="connsiteX3" fmla="*/ 2783919 w 3981702"/>
              <a:gd name="connsiteY3" fmla="*/ 6886575 h 6886575"/>
              <a:gd name="connsiteX4" fmla="*/ 2752534 w 3981702"/>
              <a:gd name="connsiteY4" fmla="*/ 6879332 h 6886575"/>
              <a:gd name="connsiteX5" fmla="*/ 0 w 3981702"/>
              <a:gd name="connsiteY5" fmla="*/ 3325229 h 6886575"/>
              <a:gd name="connsiteX6" fmla="*/ 1920467 w 3981702"/>
              <a:gd name="connsiteY6" fmla="*/ 98502 h 6886575"/>
              <a:gd name="connsiteX7" fmla="*/ 2056998 w 3981702"/>
              <a:gd name="connsiteY7" fmla="*/ 28575 h 6886575"/>
              <a:gd name="connsiteX0" fmla="*/ 2056998 w 3981702"/>
              <a:gd name="connsiteY0" fmla="*/ 14287 h 6872287"/>
              <a:gd name="connsiteX1" fmla="*/ 3967414 w 3981702"/>
              <a:gd name="connsiteY1" fmla="*/ 0 h 6872287"/>
              <a:gd name="connsiteX2" fmla="*/ 3981702 w 3981702"/>
              <a:gd name="connsiteY2" fmla="*/ 6857999 h 6872287"/>
              <a:gd name="connsiteX3" fmla="*/ 2783919 w 3981702"/>
              <a:gd name="connsiteY3" fmla="*/ 6872287 h 6872287"/>
              <a:gd name="connsiteX4" fmla="*/ 2752534 w 3981702"/>
              <a:gd name="connsiteY4" fmla="*/ 6865044 h 6872287"/>
              <a:gd name="connsiteX5" fmla="*/ 0 w 3981702"/>
              <a:gd name="connsiteY5" fmla="*/ 3310941 h 6872287"/>
              <a:gd name="connsiteX6" fmla="*/ 1920467 w 3981702"/>
              <a:gd name="connsiteY6" fmla="*/ 84214 h 6872287"/>
              <a:gd name="connsiteX7" fmla="*/ 2056998 w 3981702"/>
              <a:gd name="connsiteY7" fmla="*/ 14287 h 6872287"/>
              <a:gd name="connsiteX0" fmla="*/ 2056998 w 4039095"/>
              <a:gd name="connsiteY0" fmla="*/ 14287 h 6872287"/>
              <a:gd name="connsiteX1" fmla="*/ 4038852 w 4039095"/>
              <a:gd name="connsiteY1" fmla="*/ 0 h 6872287"/>
              <a:gd name="connsiteX2" fmla="*/ 3981702 w 4039095"/>
              <a:gd name="connsiteY2" fmla="*/ 6857999 h 6872287"/>
              <a:gd name="connsiteX3" fmla="*/ 2783919 w 4039095"/>
              <a:gd name="connsiteY3" fmla="*/ 6872287 h 6872287"/>
              <a:gd name="connsiteX4" fmla="*/ 2752534 w 4039095"/>
              <a:gd name="connsiteY4" fmla="*/ 6865044 h 6872287"/>
              <a:gd name="connsiteX5" fmla="*/ 0 w 4039095"/>
              <a:gd name="connsiteY5" fmla="*/ 3310941 h 6872287"/>
              <a:gd name="connsiteX6" fmla="*/ 1920467 w 4039095"/>
              <a:gd name="connsiteY6" fmla="*/ 84214 h 6872287"/>
              <a:gd name="connsiteX7" fmla="*/ 2056998 w 4039095"/>
              <a:gd name="connsiteY7" fmla="*/ 14287 h 6872287"/>
              <a:gd name="connsiteX0" fmla="*/ 2056998 w 3981702"/>
              <a:gd name="connsiteY0" fmla="*/ 0 h 6858000"/>
              <a:gd name="connsiteX1" fmla="*/ 3953127 w 3981702"/>
              <a:gd name="connsiteY1" fmla="*/ 0 h 6858000"/>
              <a:gd name="connsiteX2" fmla="*/ 3981702 w 3981702"/>
              <a:gd name="connsiteY2" fmla="*/ 6843712 h 6858000"/>
              <a:gd name="connsiteX3" fmla="*/ 2783919 w 3981702"/>
              <a:gd name="connsiteY3" fmla="*/ 6858000 h 6858000"/>
              <a:gd name="connsiteX4" fmla="*/ 2752534 w 3981702"/>
              <a:gd name="connsiteY4" fmla="*/ 6850757 h 6858000"/>
              <a:gd name="connsiteX5" fmla="*/ 0 w 3981702"/>
              <a:gd name="connsiteY5" fmla="*/ 3296654 h 6858000"/>
              <a:gd name="connsiteX6" fmla="*/ 1920467 w 3981702"/>
              <a:gd name="connsiteY6" fmla="*/ 69927 h 6858000"/>
              <a:gd name="connsiteX7" fmla="*/ 2056998 w 3981702"/>
              <a:gd name="connsiteY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981702" h="6858000">
                <a:moveTo>
                  <a:pt x="2056998" y="0"/>
                </a:moveTo>
                <a:lnTo>
                  <a:pt x="3953127" y="0"/>
                </a:lnTo>
                <a:cubicBezTo>
                  <a:pt x="3957890" y="2286000"/>
                  <a:pt x="3976939" y="4557712"/>
                  <a:pt x="3981702" y="6843712"/>
                </a:cubicBezTo>
                <a:lnTo>
                  <a:pt x="2783919" y="6858000"/>
                </a:lnTo>
                <a:lnTo>
                  <a:pt x="2752534" y="6850757"/>
                </a:lnTo>
                <a:cubicBezTo>
                  <a:pt x="1169639" y="6443496"/>
                  <a:pt x="0" y="5006667"/>
                  <a:pt x="0" y="3296654"/>
                </a:cubicBezTo>
                <a:cubicBezTo>
                  <a:pt x="0" y="1903310"/>
                  <a:pt x="776551" y="691340"/>
                  <a:pt x="1920467" y="69927"/>
                </a:cubicBezTo>
                <a:lnTo>
                  <a:pt x="2056998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da-DK"/>
          </a:p>
        </p:txBody>
      </p:sp>
      <p:pic>
        <p:nvPicPr>
          <p:cNvPr id="7" name="Grafik 6" descr="Illustration af et blyanttegn ">
            <a:extLst>
              <a:ext uri="{FF2B5EF4-FFF2-40B4-BE49-F238E27FC236}">
                <a16:creationId xmlns:a16="http://schemas.microsoft.com/office/drawing/2014/main" id="{631F2056-D863-E174-1A78-151A7E1A1A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492209">
            <a:off x="715004" y="1795108"/>
            <a:ext cx="1915595" cy="3267784"/>
          </a:xfrm>
          <a:prstGeom prst="rect">
            <a:avLst/>
          </a:prstGeom>
        </p:spPr>
      </p:pic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438EA659-CEE6-9A4E-6C33-CEC80EDF4B8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15026" y="1242021"/>
            <a:ext cx="7185308" cy="5102461"/>
          </a:xfrm>
        </p:spPr>
        <p:txBody>
          <a:bodyPr rtlCol="0">
            <a:normAutofit/>
          </a:bodyPr>
          <a:lstStyle/>
          <a:p>
            <a:pPr marL="742950" lvl="1" indent="-285750" fontAlgn="base">
              <a:buFont typeface="Arial" panose="020B0604020202020204" pitchFamily="34" charset="0"/>
              <a:buChar char="•"/>
            </a:pPr>
            <a:r>
              <a:rPr lang="da-DK" sz="1800" dirty="0"/>
              <a:t>Parkering i Åbo</a:t>
            </a:r>
          </a:p>
          <a:p>
            <a:pPr lvl="1" fontAlgn="base"/>
            <a:endParaRPr lang="da-DK" sz="1800" dirty="0"/>
          </a:p>
          <a:p>
            <a:pPr lvl="2"/>
            <a:r>
              <a:rPr lang="da-DK" sz="1800" dirty="0"/>
              <a:t>Som det er i dag, har beboere betalt mellem 1800-2500 kr. for en øremærket p plads. </a:t>
            </a:r>
          </a:p>
          <a:p>
            <a:pPr lvl="2"/>
            <a:r>
              <a:rPr lang="da-DK" sz="1800" dirty="0"/>
              <a:t>Nye lejere af p plads betaler i dag 100 kr. for at få skiftet klistermærkerne på skiltene. Der er ikke flere ledige pladser, derfor venteliste.</a:t>
            </a:r>
          </a:p>
          <a:p>
            <a:r>
              <a:rPr lang="da-DK" dirty="0"/>
              <a:t> </a:t>
            </a:r>
          </a:p>
          <a:p>
            <a:pPr lvl="2"/>
            <a:r>
              <a:rPr lang="da-DK" sz="1800" dirty="0"/>
              <a:t>Betaling for etableringen er stemt igennem på  afdelingsmøde </a:t>
            </a:r>
          </a:p>
          <a:p>
            <a:pPr lvl="2"/>
            <a:r>
              <a:rPr lang="da-DK" sz="1800" i="1" dirty="0"/>
              <a:t>Afdelingsmøde 13. sep. 2023</a:t>
            </a:r>
          </a:p>
          <a:p>
            <a:pPr lvl="2"/>
            <a:r>
              <a:rPr lang="da-DK" sz="1800" i="1" dirty="0"/>
              <a:t>Forslag om at alle har ret til at få egen p-plads i Åbo – hvis der er en ledig. Der oprettes en venteliste på kontoret, og der friholdes mindst 7 pladser ti beboere og gæster. Forslaget vedtaget. </a:t>
            </a:r>
          </a:p>
          <a:p>
            <a:pPr lvl="2"/>
            <a:endParaRPr lang="da-DK" sz="1800" i="1" dirty="0"/>
          </a:p>
          <a:p>
            <a:pPr lvl="2"/>
            <a:r>
              <a:rPr lang="da-DK" sz="1800" dirty="0"/>
              <a:t>Der kan stilles forslag til næste afdelingsmøde på de 100 kr. om man kan ændre det til et depositum </a:t>
            </a:r>
          </a:p>
          <a:p>
            <a:pPr lvl="1" fontAlgn="base"/>
            <a:endParaRPr lang="da-DK" sz="2300" dirty="0"/>
          </a:p>
          <a:p>
            <a:pPr marL="285750" indent="-285750" rtl="0">
              <a:lnSpc>
                <a:spcPts val="2800"/>
              </a:lnSpc>
              <a:buFont typeface="Arial" panose="020B0604020202020204" pitchFamily="34" charset="0"/>
              <a:buChar char="•"/>
            </a:pPr>
            <a:endParaRPr lang="da-DK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0862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26DCA54-F784-A2D3-16A9-864AAFBD5F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F2503CAE-3BE3-D872-98DF-D24CD34038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08908" y="513517"/>
            <a:ext cx="6857999" cy="728505"/>
          </a:xfrm>
        </p:spPr>
        <p:txBody>
          <a:bodyPr rtlCol="0">
            <a:normAutofit fontScale="90000"/>
          </a:bodyPr>
          <a:lstStyle/>
          <a:p>
            <a:pPr rtl="0"/>
            <a:r>
              <a:rPr lang="da-DK" dirty="0"/>
              <a:t>Indkomne forslag</a:t>
            </a:r>
            <a:br>
              <a:rPr lang="da-DK" dirty="0"/>
            </a:br>
            <a:br>
              <a:rPr lang="da-DK" dirty="0"/>
            </a:br>
            <a:endParaRPr lang="da-DK" sz="2000" dirty="0"/>
          </a:p>
        </p:txBody>
      </p:sp>
      <p:sp>
        <p:nvSpPr>
          <p:cNvPr id="6" name="Kombinationstegning: Figur 14">
            <a:extLst>
              <a:ext uri="{FF2B5EF4-FFF2-40B4-BE49-F238E27FC236}">
                <a16:creationId xmlns:a16="http://schemas.microsoft.com/office/drawing/2014/main" id="{90E208C5-CF7A-12B8-7CFD-D3A4167B2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 flipH="1">
            <a:off x="-81024" y="0"/>
            <a:ext cx="4023360" cy="6929752"/>
          </a:xfrm>
          <a:custGeom>
            <a:avLst/>
            <a:gdLst>
              <a:gd name="connsiteX0" fmla="*/ 2056998 w 4367464"/>
              <a:gd name="connsiteY0" fmla="*/ 0 h 6858000"/>
              <a:gd name="connsiteX1" fmla="*/ 4367464 w 4367464"/>
              <a:gd name="connsiteY1" fmla="*/ 0 h 6858000"/>
              <a:gd name="connsiteX2" fmla="*/ 4367464 w 4367464"/>
              <a:gd name="connsiteY2" fmla="*/ 6858000 h 6858000"/>
              <a:gd name="connsiteX3" fmla="*/ 2783919 w 4367464"/>
              <a:gd name="connsiteY3" fmla="*/ 6858000 h 6858000"/>
              <a:gd name="connsiteX4" fmla="*/ 2752534 w 4367464"/>
              <a:gd name="connsiteY4" fmla="*/ 6850757 h 6858000"/>
              <a:gd name="connsiteX5" fmla="*/ 0 w 4367464"/>
              <a:gd name="connsiteY5" fmla="*/ 3296654 h 6858000"/>
              <a:gd name="connsiteX6" fmla="*/ 1920467 w 4367464"/>
              <a:gd name="connsiteY6" fmla="*/ 69927 h 6858000"/>
              <a:gd name="connsiteX0" fmla="*/ 2056998 w 4367464"/>
              <a:gd name="connsiteY0" fmla="*/ 0 h 6858000"/>
              <a:gd name="connsiteX1" fmla="*/ 4367464 w 4367464"/>
              <a:gd name="connsiteY1" fmla="*/ 0 h 6858000"/>
              <a:gd name="connsiteX2" fmla="*/ 3981702 w 4367464"/>
              <a:gd name="connsiteY2" fmla="*/ 6843712 h 6858000"/>
              <a:gd name="connsiteX3" fmla="*/ 2783919 w 4367464"/>
              <a:gd name="connsiteY3" fmla="*/ 6858000 h 6858000"/>
              <a:gd name="connsiteX4" fmla="*/ 2752534 w 4367464"/>
              <a:gd name="connsiteY4" fmla="*/ 6850757 h 6858000"/>
              <a:gd name="connsiteX5" fmla="*/ 0 w 4367464"/>
              <a:gd name="connsiteY5" fmla="*/ 3296654 h 6858000"/>
              <a:gd name="connsiteX6" fmla="*/ 1920467 w 4367464"/>
              <a:gd name="connsiteY6" fmla="*/ 69927 h 6858000"/>
              <a:gd name="connsiteX7" fmla="*/ 2056998 w 4367464"/>
              <a:gd name="connsiteY7" fmla="*/ 0 h 6858000"/>
              <a:gd name="connsiteX0" fmla="*/ 2056998 w 3981702"/>
              <a:gd name="connsiteY0" fmla="*/ 28575 h 6886575"/>
              <a:gd name="connsiteX1" fmla="*/ 3881689 w 3981702"/>
              <a:gd name="connsiteY1" fmla="*/ 0 h 6886575"/>
              <a:gd name="connsiteX2" fmla="*/ 3981702 w 3981702"/>
              <a:gd name="connsiteY2" fmla="*/ 6872287 h 6886575"/>
              <a:gd name="connsiteX3" fmla="*/ 2783919 w 3981702"/>
              <a:gd name="connsiteY3" fmla="*/ 6886575 h 6886575"/>
              <a:gd name="connsiteX4" fmla="*/ 2752534 w 3981702"/>
              <a:gd name="connsiteY4" fmla="*/ 6879332 h 6886575"/>
              <a:gd name="connsiteX5" fmla="*/ 0 w 3981702"/>
              <a:gd name="connsiteY5" fmla="*/ 3325229 h 6886575"/>
              <a:gd name="connsiteX6" fmla="*/ 1920467 w 3981702"/>
              <a:gd name="connsiteY6" fmla="*/ 98502 h 6886575"/>
              <a:gd name="connsiteX7" fmla="*/ 2056998 w 3981702"/>
              <a:gd name="connsiteY7" fmla="*/ 28575 h 6886575"/>
              <a:gd name="connsiteX0" fmla="*/ 2056998 w 3981702"/>
              <a:gd name="connsiteY0" fmla="*/ 14287 h 6872287"/>
              <a:gd name="connsiteX1" fmla="*/ 3967414 w 3981702"/>
              <a:gd name="connsiteY1" fmla="*/ 0 h 6872287"/>
              <a:gd name="connsiteX2" fmla="*/ 3981702 w 3981702"/>
              <a:gd name="connsiteY2" fmla="*/ 6857999 h 6872287"/>
              <a:gd name="connsiteX3" fmla="*/ 2783919 w 3981702"/>
              <a:gd name="connsiteY3" fmla="*/ 6872287 h 6872287"/>
              <a:gd name="connsiteX4" fmla="*/ 2752534 w 3981702"/>
              <a:gd name="connsiteY4" fmla="*/ 6865044 h 6872287"/>
              <a:gd name="connsiteX5" fmla="*/ 0 w 3981702"/>
              <a:gd name="connsiteY5" fmla="*/ 3310941 h 6872287"/>
              <a:gd name="connsiteX6" fmla="*/ 1920467 w 3981702"/>
              <a:gd name="connsiteY6" fmla="*/ 84214 h 6872287"/>
              <a:gd name="connsiteX7" fmla="*/ 2056998 w 3981702"/>
              <a:gd name="connsiteY7" fmla="*/ 14287 h 6872287"/>
              <a:gd name="connsiteX0" fmla="*/ 2056998 w 4039095"/>
              <a:gd name="connsiteY0" fmla="*/ 14287 h 6872287"/>
              <a:gd name="connsiteX1" fmla="*/ 4038852 w 4039095"/>
              <a:gd name="connsiteY1" fmla="*/ 0 h 6872287"/>
              <a:gd name="connsiteX2" fmla="*/ 3981702 w 4039095"/>
              <a:gd name="connsiteY2" fmla="*/ 6857999 h 6872287"/>
              <a:gd name="connsiteX3" fmla="*/ 2783919 w 4039095"/>
              <a:gd name="connsiteY3" fmla="*/ 6872287 h 6872287"/>
              <a:gd name="connsiteX4" fmla="*/ 2752534 w 4039095"/>
              <a:gd name="connsiteY4" fmla="*/ 6865044 h 6872287"/>
              <a:gd name="connsiteX5" fmla="*/ 0 w 4039095"/>
              <a:gd name="connsiteY5" fmla="*/ 3310941 h 6872287"/>
              <a:gd name="connsiteX6" fmla="*/ 1920467 w 4039095"/>
              <a:gd name="connsiteY6" fmla="*/ 84214 h 6872287"/>
              <a:gd name="connsiteX7" fmla="*/ 2056998 w 4039095"/>
              <a:gd name="connsiteY7" fmla="*/ 14287 h 6872287"/>
              <a:gd name="connsiteX0" fmla="*/ 2056998 w 3981702"/>
              <a:gd name="connsiteY0" fmla="*/ 0 h 6858000"/>
              <a:gd name="connsiteX1" fmla="*/ 3953127 w 3981702"/>
              <a:gd name="connsiteY1" fmla="*/ 0 h 6858000"/>
              <a:gd name="connsiteX2" fmla="*/ 3981702 w 3981702"/>
              <a:gd name="connsiteY2" fmla="*/ 6843712 h 6858000"/>
              <a:gd name="connsiteX3" fmla="*/ 2783919 w 3981702"/>
              <a:gd name="connsiteY3" fmla="*/ 6858000 h 6858000"/>
              <a:gd name="connsiteX4" fmla="*/ 2752534 w 3981702"/>
              <a:gd name="connsiteY4" fmla="*/ 6850757 h 6858000"/>
              <a:gd name="connsiteX5" fmla="*/ 0 w 3981702"/>
              <a:gd name="connsiteY5" fmla="*/ 3296654 h 6858000"/>
              <a:gd name="connsiteX6" fmla="*/ 1920467 w 3981702"/>
              <a:gd name="connsiteY6" fmla="*/ 69927 h 6858000"/>
              <a:gd name="connsiteX7" fmla="*/ 2056998 w 3981702"/>
              <a:gd name="connsiteY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981702" h="6858000">
                <a:moveTo>
                  <a:pt x="2056998" y="0"/>
                </a:moveTo>
                <a:lnTo>
                  <a:pt x="3953127" y="0"/>
                </a:lnTo>
                <a:cubicBezTo>
                  <a:pt x="3957890" y="2286000"/>
                  <a:pt x="3976939" y="4557712"/>
                  <a:pt x="3981702" y="6843712"/>
                </a:cubicBezTo>
                <a:lnTo>
                  <a:pt x="2783919" y="6858000"/>
                </a:lnTo>
                <a:lnTo>
                  <a:pt x="2752534" y="6850757"/>
                </a:lnTo>
                <a:cubicBezTo>
                  <a:pt x="1169639" y="6443496"/>
                  <a:pt x="0" y="5006667"/>
                  <a:pt x="0" y="3296654"/>
                </a:cubicBezTo>
                <a:cubicBezTo>
                  <a:pt x="0" y="1903310"/>
                  <a:pt x="776551" y="691340"/>
                  <a:pt x="1920467" y="69927"/>
                </a:cubicBezTo>
                <a:lnTo>
                  <a:pt x="2056998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da-DK"/>
          </a:p>
        </p:txBody>
      </p:sp>
      <p:pic>
        <p:nvPicPr>
          <p:cNvPr id="7" name="Grafik 6" descr="Illustration af et blyanttegn ">
            <a:extLst>
              <a:ext uri="{FF2B5EF4-FFF2-40B4-BE49-F238E27FC236}">
                <a16:creationId xmlns:a16="http://schemas.microsoft.com/office/drawing/2014/main" id="{0F6B4BFE-FB90-6594-5DA0-C5CE07465B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492209">
            <a:off x="715004" y="1795108"/>
            <a:ext cx="1915595" cy="3267784"/>
          </a:xfrm>
          <a:prstGeom prst="rect">
            <a:avLst/>
          </a:prstGeom>
        </p:spPr>
      </p:pic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00D21486-74B0-7337-807E-09552D9A91E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15026" y="1242022"/>
            <a:ext cx="6858000" cy="4870020"/>
          </a:xfrm>
        </p:spPr>
        <p:txBody>
          <a:bodyPr rtlCol="0">
            <a:normAutofit/>
          </a:bodyPr>
          <a:lstStyle/>
          <a:p>
            <a:pPr lvl="1" fontAlgn="base"/>
            <a:endParaRPr lang="da-DK" sz="2300" dirty="0"/>
          </a:p>
          <a:p>
            <a:pPr marL="742950" lvl="1" indent="-285750" fontAlgn="base">
              <a:buFont typeface="Arial" panose="020B0604020202020204" pitchFamily="34" charset="0"/>
              <a:buChar char="•"/>
            </a:pPr>
            <a:r>
              <a:rPr lang="da-DK" sz="1800" dirty="0"/>
              <a:t>Rengøring</a:t>
            </a:r>
          </a:p>
          <a:p>
            <a:pPr marL="742950" lvl="1" indent="-285750" fontAlgn="base">
              <a:buFont typeface="Arial" panose="020B0604020202020204" pitchFamily="34" charset="0"/>
              <a:buChar char="•"/>
            </a:pPr>
            <a:endParaRPr lang="da-DK" sz="1800" dirty="0"/>
          </a:p>
          <a:p>
            <a:pPr lvl="2" fontAlgn="base"/>
            <a:r>
              <a:rPr lang="da-DK" sz="1800" dirty="0"/>
              <a:t>Vi sørger for at få fjernet skidt og spindelvæv i Åbo på loftet i mellemgangen ud for 85, 1. Sal</a:t>
            </a:r>
          </a:p>
          <a:p>
            <a:pPr marL="285750" indent="-285750" rtl="0">
              <a:lnSpc>
                <a:spcPts val="2800"/>
              </a:lnSpc>
              <a:buFont typeface="Arial" panose="020B0604020202020204" pitchFamily="34" charset="0"/>
              <a:buChar char="•"/>
            </a:pPr>
            <a:endParaRPr lang="da-DK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7541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54E16C4-8E88-4788-939C-687DC13FBB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da-DK"/>
              <a:t>Nogen spørgsmål?</a:t>
            </a:r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1B916BCB-384D-4A08-BEE7-8E8B4C216B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52070" y="1714500"/>
            <a:ext cx="3429000" cy="3429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a-DK"/>
          </a:p>
        </p:txBody>
      </p:sp>
      <p:pic>
        <p:nvPicPr>
          <p:cNvPr id="10" name="Graphic 9" descr="Illustration af et grønt blyantspidsertegn ">
            <a:extLst>
              <a:ext uri="{FF2B5EF4-FFF2-40B4-BE49-F238E27FC236}">
                <a16:creationId xmlns:a16="http://schemas.microsoft.com/office/drawing/2014/main" id="{A5A4FC33-D142-4E28-8346-35D781135E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flipH="1">
            <a:off x="1580273" y="2306952"/>
            <a:ext cx="1572593" cy="2244095"/>
          </a:xfrm>
          <a:prstGeom prst="rect">
            <a:avLst/>
          </a:prstGeom>
        </p:spPr>
      </p:pic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C6CC9A77-60CE-4D42-8E97-990157A99D3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389120" y="1958784"/>
            <a:ext cx="6858000" cy="4233672"/>
          </a:xfrm>
        </p:spPr>
        <p:txBody>
          <a:bodyPr rtlCol="0"/>
          <a:lstStyle/>
          <a:p>
            <a:pPr rtl="0"/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6005155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6F489C-E368-A9B5-CBA8-26EB16FCF7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9">
            <a:extLst>
              <a:ext uri="{FF2B5EF4-FFF2-40B4-BE49-F238E27FC236}">
                <a16:creationId xmlns:a16="http://schemas.microsoft.com/office/drawing/2014/main" id="{ADE4B7E9-A407-9979-C407-887AA26BE9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45089" y="2494100"/>
            <a:ext cx="6857999" cy="2289209"/>
          </a:xfrm>
        </p:spPr>
        <p:txBody>
          <a:bodyPr rtlCol="0">
            <a:normAutofit/>
          </a:bodyPr>
          <a:lstStyle/>
          <a:p>
            <a:r>
              <a:rPr lang="da-DK" dirty="0"/>
              <a:t>Tak for i dag</a:t>
            </a:r>
          </a:p>
        </p:txBody>
      </p:sp>
      <p:sp>
        <p:nvSpPr>
          <p:cNvPr id="6" name="Kombinationstegning: Figur 14">
            <a:extLst>
              <a:ext uri="{FF2B5EF4-FFF2-40B4-BE49-F238E27FC236}">
                <a16:creationId xmlns:a16="http://schemas.microsoft.com/office/drawing/2014/main" id="{D87F4039-99BA-4BA6-9808-4DEB758A51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>
            <a:off x="-28576" y="0"/>
            <a:ext cx="3987118" cy="6867328"/>
          </a:xfrm>
          <a:custGeom>
            <a:avLst/>
            <a:gdLst>
              <a:gd name="connsiteX0" fmla="*/ 2056998 w 4367464"/>
              <a:gd name="connsiteY0" fmla="*/ 0 h 6858000"/>
              <a:gd name="connsiteX1" fmla="*/ 4367464 w 4367464"/>
              <a:gd name="connsiteY1" fmla="*/ 0 h 6858000"/>
              <a:gd name="connsiteX2" fmla="*/ 4367464 w 4367464"/>
              <a:gd name="connsiteY2" fmla="*/ 6858000 h 6858000"/>
              <a:gd name="connsiteX3" fmla="*/ 2783919 w 4367464"/>
              <a:gd name="connsiteY3" fmla="*/ 6858000 h 6858000"/>
              <a:gd name="connsiteX4" fmla="*/ 2752534 w 4367464"/>
              <a:gd name="connsiteY4" fmla="*/ 6850757 h 6858000"/>
              <a:gd name="connsiteX5" fmla="*/ 0 w 4367464"/>
              <a:gd name="connsiteY5" fmla="*/ 3296654 h 6858000"/>
              <a:gd name="connsiteX6" fmla="*/ 1920467 w 4367464"/>
              <a:gd name="connsiteY6" fmla="*/ 69927 h 6858000"/>
              <a:gd name="connsiteX0" fmla="*/ 2056998 w 4367464"/>
              <a:gd name="connsiteY0" fmla="*/ 0 h 6858000"/>
              <a:gd name="connsiteX1" fmla="*/ 4367464 w 4367464"/>
              <a:gd name="connsiteY1" fmla="*/ 0 h 6858000"/>
              <a:gd name="connsiteX2" fmla="*/ 3981702 w 4367464"/>
              <a:gd name="connsiteY2" fmla="*/ 6843712 h 6858000"/>
              <a:gd name="connsiteX3" fmla="*/ 2783919 w 4367464"/>
              <a:gd name="connsiteY3" fmla="*/ 6858000 h 6858000"/>
              <a:gd name="connsiteX4" fmla="*/ 2752534 w 4367464"/>
              <a:gd name="connsiteY4" fmla="*/ 6850757 h 6858000"/>
              <a:gd name="connsiteX5" fmla="*/ 0 w 4367464"/>
              <a:gd name="connsiteY5" fmla="*/ 3296654 h 6858000"/>
              <a:gd name="connsiteX6" fmla="*/ 1920467 w 4367464"/>
              <a:gd name="connsiteY6" fmla="*/ 69927 h 6858000"/>
              <a:gd name="connsiteX7" fmla="*/ 2056998 w 4367464"/>
              <a:gd name="connsiteY7" fmla="*/ 0 h 6858000"/>
              <a:gd name="connsiteX0" fmla="*/ 2056998 w 3981702"/>
              <a:gd name="connsiteY0" fmla="*/ 28575 h 6886575"/>
              <a:gd name="connsiteX1" fmla="*/ 3881689 w 3981702"/>
              <a:gd name="connsiteY1" fmla="*/ 0 h 6886575"/>
              <a:gd name="connsiteX2" fmla="*/ 3981702 w 3981702"/>
              <a:gd name="connsiteY2" fmla="*/ 6872287 h 6886575"/>
              <a:gd name="connsiteX3" fmla="*/ 2783919 w 3981702"/>
              <a:gd name="connsiteY3" fmla="*/ 6886575 h 6886575"/>
              <a:gd name="connsiteX4" fmla="*/ 2752534 w 3981702"/>
              <a:gd name="connsiteY4" fmla="*/ 6879332 h 6886575"/>
              <a:gd name="connsiteX5" fmla="*/ 0 w 3981702"/>
              <a:gd name="connsiteY5" fmla="*/ 3325229 h 6886575"/>
              <a:gd name="connsiteX6" fmla="*/ 1920467 w 3981702"/>
              <a:gd name="connsiteY6" fmla="*/ 98502 h 6886575"/>
              <a:gd name="connsiteX7" fmla="*/ 2056998 w 3981702"/>
              <a:gd name="connsiteY7" fmla="*/ 28575 h 6886575"/>
              <a:gd name="connsiteX0" fmla="*/ 2056998 w 3981702"/>
              <a:gd name="connsiteY0" fmla="*/ 14287 h 6872287"/>
              <a:gd name="connsiteX1" fmla="*/ 3967414 w 3981702"/>
              <a:gd name="connsiteY1" fmla="*/ 0 h 6872287"/>
              <a:gd name="connsiteX2" fmla="*/ 3981702 w 3981702"/>
              <a:gd name="connsiteY2" fmla="*/ 6857999 h 6872287"/>
              <a:gd name="connsiteX3" fmla="*/ 2783919 w 3981702"/>
              <a:gd name="connsiteY3" fmla="*/ 6872287 h 6872287"/>
              <a:gd name="connsiteX4" fmla="*/ 2752534 w 3981702"/>
              <a:gd name="connsiteY4" fmla="*/ 6865044 h 6872287"/>
              <a:gd name="connsiteX5" fmla="*/ 0 w 3981702"/>
              <a:gd name="connsiteY5" fmla="*/ 3310941 h 6872287"/>
              <a:gd name="connsiteX6" fmla="*/ 1920467 w 3981702"/>
              <a:gd name="connsiteY6" fmla="*/ 84214 h 6872287"/>
              <a:gd name="connsiteX7" fmla="*/ 2056998 w 3981702"/>
              <a:gd name="connsiteY7" fmla="*/ 14287 h 6872287"/>
              <a:gd name="connsiteX0" fmla="*/ 2056998 w 4039095"/>
              <a:gd name="connsiteY0" fmla="*/ 14287 h 6872287"/>
              <a:gd name="connsiteX1" fmla="*/ 4038852 w 4039095"/>
              <a:gd name="connsiteY1" fmla="*/ 0 h 6872287"/>
              <a:gd name="connsiteX2" fmla="*/ 3981702 w 4039095"/>
              <a:gd name="connsiteY2" fmla="*/ 6857999 h 6872287"/>
              <a:gd name="connsiteX3" fmla="*/ 2783919 w 4039095"/>
              <a:gd name="connsiteY3" fmla="*/ 6872287 h 6872287"/>
              <a:gd name="connsiteX4" fmla="*/ 2752534 w 4039095"/>
              <a:gd name="connsiteY4" fmla="*/ 6865044 h 6872287"/>
              <a:gd name="connsiteX5" fmla="*/ 0 w 4039095"/>
              <a:gd name="connsiteY5" fmla="*/ 3310941 h 6872287"/>
              <a:gd name="connsiteX6" fmla="*/ 1920467 w 4039095"/>
              <a:gd name="connsiteY6" fmla="*/ 84214 h 6872287"/>
              <a:gd name="connsiteX7" fmla="*/ 2056998 w 4039095"/>
              <a:gd name="connsiteY7" fmla="*/ 14287 h 6872287"/>
              <a:gd name="connsiteX0" fmla="*/ 2056998 w 3981702"/>
              <a:gd name="connsiteY0" fmla="*/ 0 h 6858000"/>
              <a:gd name="connsiteX1" fmla="*/ 3953127 w 3981702"/>
              <a:gd name="connsiteY1" fmla="*/ 0 h 6858000"/>
              <a:gd name="connsiteX2" fmla="*/ 3981702 w 3981702"/>
              <a:gd name="connsiteY2" fmla="*/ 6843712 h 6858000"/>
              <a:gd name="connsiteX3" fmla="*/ 2783919 w 3981702"/>
              <a:gd name="connsiteY3" fmla="*/ 6858000 h 6858000"/>
              <a:gd name="connsiteX4" fmla="*/ 2752534 w 3981702"/>
              <a:gd name="connsiteY4" fmla="*/ 6850757 h 6858000"/>
              <a:gd name="connsiteX5" fmla="*/ 0 w 3981702"/>
              <a:gd name="connsiteY5" fmla="*/ 3296654 h 6858000"/>
              <a:gd name="connsiteX6" fmla="*/ 1920467 w 3981702"/>
              <a:gd name="connsiteY6" fmla="*/ 69927 h 6858000"/>
              <a:gd name="connsiteX7" fmla="*/ 2056998 w 3981702"/>
              <a:gd name="connsiteY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981702" h="6858000">
                <a:moveTo>
                  <a:pt x="2056998" y="0"/>
                </a:moveTo>
                <a:lnTo>
                  <a:pt x="3953127" y="0"/>
                </a:lnTo>
                <a:cubicBezTo>
                  <a:pt x="3957890" y="2286000"/>
                  <a:pt x="3976939" y="4557712"/>
                  <a:pt x="3981702" y="6843712"/>
                </a:cubicBezTo>
                <a:lnTo>
                  <a:pt x="2783919" y="6858000"/>
                </a:lnTo>
                <a:lnTo>
                  <a:pt x="2752534" y="6850757"/>
                </a:lnTo>
                <a:cubicBezTo>
                  <a:pt x="1169639" y="6443496"/>
                  <a:pt x="0" y="5006667"/>
                  <a:pt x="0" y="3296654"/>
                </a:cubicBezTo>
                <a:cubicBezTo>
                  <a:pt x="0" y="1903310"/>
                  <a:pt x="776551" y="691340"/>
                  <a:pt x="1920467" y="69927"/>
                </a:cubicBezTo>
                <a:lnTo>
                  <a:pt x="2056998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da-DK"/>
          </a:p>
        </p:txBody>
      </p:sp>
      <p:pic>
        <p:nvPicPr>
          <p:cNvPr id="5" name="Grafik 4" descr="Illustration af et lilla bogtegn">
            <a:extLst>
              <a:ext uri="{FF2B5EF4-FFF2-40B4-BE49-F238E27FC236}">
                <a16:creationId xmlns:a16="http://schemas.microsoft.com/office/drawing/2014/main" id="{399B5FC9-065B-65F6-C04F-FF2B81CD06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flipH="1">
            <a:off x="688912" y="2074690"/>
            <a:ext cx="2240025" cy="2708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4644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8796520-2640-4559-BAB1-ADE3A73865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1346782"/>
            <a:ext cx="6400800" cy="4519445"/>
          </a:xfrm>
        </p:spPr>
        <p:txBody>
          <a:bodyPr rtlCol="0"/>
          <a:lstStyle/>
          <a:p>
            <a:pPr rtl="0"/>
            <a:r>
              <a:rPr lang="da-DK" dirty="0"/>
              <a:t>Velkommen til beboere og bestyrelse!</a:t>
            </a:r>
            <a:br>
              <a:rPr lang="da-DK" dirty="0"/>
            </a:br>
            <a:br>
              <a:rPr lang="da-DK" dirty="0"/>
            </a:br>
            <a:r>
              <a:rPr lang="da-DK" dirty="0"/>
              <a:t>Præsentation af afdelingsbestyrelsen og hvorfor jeg lige har valgt at være en del af denne?</a:t>
            </a:r>
          </a:p>
        </p:txBody>
      </p:sp>
      <p:sp>
        <p:nvSpPr>
          <p:cNvPr id="6" name="Pladsholder til tekst 5">
            <a:extLst>
              <a:ext uri="{FF2B5EF4-FFF2-40B4-BE49-F238E27FC236}">
                <a16:creationId xmlns:a16="http://schemas.microsoft.com/office/drawing/2014/main" id="{DED39638-AED5-4483-9DDA-49E033B8117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14400" y="2349305"/>
            <a:ext cx="6400800" cy="3805996"/>
          </a:xfrm>
        </p:spPr>
        <p:txBody>
          <a:bodyPr rtlCol="0">
            <a:normAutofit/>
          </a:bodyPr>
          <a:lstStyle/>
          <a:p>
            <a:pPr marL="342900" indent="-342900" algn="l" rtl="0">
              <a:lnSpc>
                <a:spcPts val="2800"/>
              </a:lnSpc>
              <a:buFont typeface="Arial" panose="020B0604020202020204" pitchFamily="34" charset="0"/>
              <a:buChar char="•"/>
            </a:pPr>
            <a:endParaRPr lang="da-DK" sz="1800" dirty="0"/>
          </a:p>
          <a:p>
            <a:pPr algn="l" rtl="0">
              <a:lnSpc>
                <a:spcPts val="2800"/>
              </a:lnSpc>
            </a:pPr>
            <a:endParaRPr lang="da-DK" sz="1800" dirty="0"/>
          </a:p>
          <a:p>
            <a:pPr rtl="0"/>
            <a:endParaRPr lang="da-DK" dirty="0"/>
          </a:p>
        </p:txBody>
      </p:sp>
      <p:sp>
        <p:nvSpPr>
          <p:cNvPr id="15" name="Kombinationstegning: Figur 14">
            <a:extLst>
              <a:ext uri="{FF2B5EF4-FFF2-40B4-BE49-F238E27FC236}">
                <a16:creationId xmlns:a16="http://schemas.microsoft.com/office/drawing/2014/main" id="{155DC304-4CC2-4AA6-99F0-241F19673C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279457" y="0"/>
            <a:ext cx="3981702" cy="6858000"/>
          </a:xfrm>
          <a:custGeom>
            <a:avLst/>
            <a:gdLst>
              <a:gd name="connsiteX0" fmla="*/ 2056998 w 4367464"/>
              <a:gd name="connsiteY0" fmla="*/ 0 h 6858000"/>
              <a:gd name="connsiteX1" fmla="*/ 4367464 w 4367464"/>
              <a:gd name="connsiteY1" fmla="*/ 0 h 6858000"/>
              <a:gd name="connsiteX2" fmla="*/ 4367464 w 4367464"/>
              <a:gd name="connsiteY2" fmla="*/ 6858000 h 6858000"/>
              <a:gd name="connsiteX3" fmla="*/ 2783919 w 4367464"/>
              <a:gd name="connsiteY3" fmla="*/ 6858000 h 6858000"/>
              <a:gd name="connsiteX4" fmla="*/ 2752534 w 4367464"/>
              <a:gd name="connsiteY4" fmla="*/ 6850757 h 6858000"/>
              <a:gd name="connsiteX5" fmla="*/ 0 w 4367464"/>
              <a:gd name="connsiteY5" fmla="*/ 3296654 h 6858000"/>
              <a:gd name="connsiteX6" fmla="*/ 1920467 w 4367464"/>
              <a:gd name="connsiteY6" fmla="*/ 69927 h 6858000"/>
              <a:gd name="connsiteX0" fmla="*/ 2056998 w 4367464"/>
              <a:gd name="connsiteY0" fmla="*/ 0 h 6858000"/>
              <a:gd name="connsiteX1" fmla="*/ 4367464 w 4367464"/>
              <a:gd name="connsiteY1" fmla="*/ 0 h 6858000"/>
              <a:gd name="connsiteX2" fmla="*/ 3981702 w 4367464"/>
              <a:gd name="connsiteY2" fmla="*/ 6843712 h 6858000"/>
              <a:gd name="connsiteX3" fmla="*/ 2783919 w 4367464"/>
              <a:gd name="connsiteY3" fmla="*/ 6858000 h 6858000"/>
              <a:gd name="connsiteX4" fmla="*/ 2752534 w 4367464"/>
              <a:gd name="connsiteY4" fmla="*/ 6850757 h 6858000"/>
              <a:gd name="connsiteX5" fmla="*/ 0 w 4367464"/>
              <a:gd name="connsiteY5" fmla="*/ 3296654 h 6858000"/>
              <a:gd name="connsiteX6" fmla="*/ 1920467 w 4367464"/>
              <a:gd name="connsiteY6" fmla="*/ 69927 h 6858000"/>
              <a:gd name="connsiteX7" fmla="*/ 2056998 w 4367464"/>
              <a:gd name="connsiteY7" fmla="*/ 0 h 6858000"/>
              <a:gd name="connsiteX0" fmla="*/ 2056998 w 3981702"/>
              <a:gd name="connsiteY0" fmla="*/ 28575 h 6886575"/>
              <a:gd name="connsiteX1" fmla="*/ 3881689 w 3981702"/>
              <a:gd name="connsiteY1" fmla="*/ 0 h 6886575"/>
              <a:gd name="connsiteX2" fmla="*/ 3981702 w 3981702"/>
              <a:gd name="connsiteY2" fmla="*/ 6872287 h 6886575"/>
              <a:gd name="connsiteX3" fmla="*/ 2783919 w 3981702"/>
              <a:gd name="connsiteY3" fmla="*/ 6886575 h 6886575"/>
              <a:gd name="connsiteX4" fmla="*/ 2752534 w 3981702"/>
              <a:gd name="connsiteY4" fmla="*/ 6879332 h 6886575"/>
              <a:gd name="connsiteX5" fmla="*/ 0 w 3981702"/>
              <a:gd name="connsiteY5" fmla="*/ 3325229 h 6886575"/>
              <a:gd name="connsiteX6" fmla="*/ 1920467 w 3981702"/>
              <a:gd name="connsiteY6" fmla="*/ 98502 h 6886575"/>
              <a:gd name="connsiteX7" fmla="*/ 2056998 w 3981702"/>
              <a:gd name="connsiteY7" fmla="*/ 28575 h 6886575"/>
              <a:gd name="connsiteX0" fmla="*/ 2056998 w 3981702"/>
              <a:gd name="connsiteY0" fmla="*/ 14287 h 6872287"/>
              <a:gd name="connsiteX1" fmla="*/ 3967414 w 3981702"/>
              <a:gd name="connsiteY1" fmla="*/ 0 h 6872287"/>
              <a:gd name="connsiteX2" fmla="*/ 3981702 w 3981702"/>
              <a:gd name="connsiteY2" fmla="*/ 6857999 h 6872287"/>
              <a:gd name="connsiteX3" fmla="*/ 2783919 w 3981702"/>
              <a:gd name="connsiteY3" fmla="*/ 6872287 h 6872287"/>
              <a:gd name="connsiteX4" fmla="*/ 2752534 w 3981702"/>
              <a:gd name="connsiteY4" fmla="*/ 6865044 h 6872287"/>
              <a:gd name="connsiteX5" fmla="*/ 0 w 3981702"/>
              <a:gd name="connsiteY5" fmla="*/ 3310941 h 6872287"/>
              <a:gd name="connsiteX6" fmla="*/ 1920467 w 3981702"/>
              <a:gd name="connsiteY6" fmla="*/ 84214 h 6872287"/>
              <a:gd name="connsiteX7" fmla="*/ 2056998 w 3981702"/>
              <a:gd name="connsiteY7" fmla="*/ 14287 h 6872287"/>
              <a:gd name="connsiteX0" fmla="*/ 2056998 w 4039095"/>
              <a:gd name="connsiteY0" fmla="*/ 14287 h 6872287"/>
              <a:gd name="connsiteX1" fmla="*/ 4038852 w 4039095"/>
              <a:gd name="connsiteY1" fmla="*/ 0 h 6872287"/>
              <a:gd name="connsiteX2" fmla="*/ 3981702 w 4039095"/>
              <a:gd name="connsiteY2" fmla="*/ 6857999 h 6872287"/>
              <a:gd name="connsiteX3" fmla="*/ 2783919 w 4039095"/>
              <a:gd name="connsiteY3" fmla="*/ 6872287 h 6872287"/>
              <a:gd name="connsiteX4" fmla="*/ 2752534 w 4039095"/>
              <a:gd name="connsiteY4" fmla="*/ 6865044 h 6872287"/>
              <a:gd name="connsiteX5" fmla="*/ 0 w 4039095"/>
              <a:gd name="connsiteY5" fmla="*/ 3310941 h 6872287"/>
              <a:gd name="connsiteX6" fmla="*/ 1920467 w 4039095"/>
              <a:gd name="connsiteY6" fmla="*/ 84214 h 6872287"/>
              <a:gd name="connsiteX7" fmla="*/ 2056998 w 4039095"/>
              <a:gd name="connsiteY7" fmla="*/ 14287 h 6872287"/>
              <a:gd name="connsiteX0" fmla="*/ 2056998 w 3981702"/>
              <a:gd name="connsiteY0" fmla="*/ 0 h 6858000"/>
              <a:gd name="connsiteX1" fmla="*/ 3953127 w 3981702"/>
              <a:gd name="connsiteY1" fmla="*/ 0 h 6858000"/>
              <a:gd name="connsiteX2" fmla="*/ 3981702 w 3981702"/>
              <a:gd name="connsiteY2" fmla="*/ 6843712 h 6858000"/>
              <a:gd name="connsiteX3" fmla="*/ 2783919 w 3981702"/>
              <a:gd name="connsiteY3" fmla="*/ 6858000 h 6858000"/>
              <a:gd name="connsiteX4" fmla="*/ 2752534 w 3981702"/>
              <a:gd name="connsiteY4" fmla="*/ 6850757 h 6858000"/>
              <a:gd name="connsiteX5" fmla="*/ 0 w 3981702"/>
              <a:gd name="connsiteY5" fmla="*/ 3296654 h 6858000"/>
              <a:gd name="connsiteX6" fmla="*/ 1920467 w 3981702"/>
              <a:gd name="connsiteY6" fmla="*/ 69927 h 6858000"/>
              <a:gd name="connsiteX7" fmla="*/ 2056998 w 3981702"/>
              <a:gd name="connsiteY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981702" h="6858000">
                <a:moveTo>
                  <a:pt x="2056998" y="0"/>
                </a:moveTo>
                <a:lnTo>
                  <a:pt x="3953127" y="0"/>
                </a:lnTo>
                <a:cubicBezTo>
                  <a:pt x="3957890" y="2286000"/>
                  <a:pt x="3976939" y="4557712"/>
                  <a:pt x="3981702" y="6843712"/>
                </a:cubicBezTo>
                <a:lnTo>
                  <a:pt x="2783919" y="6858000"/>
                </a:lnTo>
                <a:lnTo>
                  <a:pt x="2752534" y="6850757"/>
                </a:lnTo>
                <a:cubicBezTo>
                  <a:pt x="1169639" y="6443496"/>
                  <a:pt x="0" y="5006667"/>
                  <a:pt x="0" y="3296654"/>
                </a:cubicBezTo>
                <a:cubicBezTo>
                  <a:pt x="0" y="1903310"/>
                  <a:pt x="776551" y="691340"/>
                  <a:pt x="1920467" y="69927"/>
                </a:cubicBezTo>
                <a:lnTo>
                  <a:pt x="2056998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da-DK"/>
          </a:p>
        </p:txBody>
      </p:sp>
      <p:pic>
        <p:nvPicPr>
          <p:cNvPr id="10" name="Graphic 9" descr="Illustration af et tegn med en blå taske med skoleartikler ">
            <a:extLst>
              <a:ext uri="{FF2B5EF4-FFF2-40B4-BE49-F238E27FC236}">
                <a16:creationId xmlns:a16="http://schemas.microsoft.com/office/drawing/2014/main" id="{6F5EC1ED-E527-4E5A-A0D8-3D0719060D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548159" y="2203704"/>
            <a:ext cx="3444298" cy="2422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9523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9">
            <a:extLst>
              <a:ext uri="{FF2B5EF4-FFF2-40B4-BE49-F238E27FC236}">
                <a16:creationId xmlns:a16="http://schemas.microsoft.com/office/drawing/2014/main" id="{D61755D0-5562-4A11-BF40-227C0B57EF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45089" y="2494100"/>
            <a:ext cx="6857999" cy="2289209"/>
          </a:xfrm>
        </p:spPr>
        <p:txBody>
          <a:bodyPr rtlCol="0">
            <a:normAutofit fontScale="90000"/>
          </a:bodyPr>
          <a:lstStyle/>
          <a:p>
            <a:r>
              <a:rPr lang="da-DK" dirty="0"/>
              <a:t>Afdelingsbestyrelsen lægger op til god debat, som vi kan tage med og arbejde videre med</a:t>
            </a:r>
          </a:p>
        </p:txBody>
      </p:sp>
      <p:sp>
        <p:nvSpPr>
          <p:cNvPr id="6" name="Kombinationstegning: Figur 14">
            <a:extLst>
              <a:ext uri="{FF2B5EF4-FFF2-40B4-BE49-F238E27FC236}">
                <a16:creationId xmlns:a16="http://schemas.microsoft.com/office/drawing/2014/main" id="{868E2822-F0BF-D949-B8E2-C5C9D59940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>
            <a:off x="-28576" y="0"/>
            <a:ext cx="3987118" cy="6867328"/>
          </a:xfrm>
          <a:custGeom>
            <a:avLst/>
            <a:gdLst>
              <a:gd name="connsiteX0" fmla="*/ 2056998 w 4367464"/>
              <a:gd name="connsiteY0" fmla="*/ 0 h 6858000"/>
              <a:gd name="connsiteX1" fmla="*/ 4367464 w 4367464"/>
              <a:gd name="connsiteY1" fmla="*/ 0 h 6858000"/>
              <a:gd name="connsiteX2" fmla="*/ 4367464 w 4367464"/>
              <a:gd name="connsiteY2" fmla="*/ 6858000 h 6858000"/>
              <a:gd name="connsiteX3" fmla="*/ 2783919 w 4367464"/>
              <a:gd name="connsiteY3" fmla="*/ 6858000 h 6858000"/>
              <a:gd name="connsiteX4" fmla="*/ 2752534 w 4367464"/>
              <a:gd name="connsiteY4" fmla="*/ 6850757 h 6858000"/>
              <a:gd name="connsiteX5" fmla="*/ 0 w 4367464"/>
              <a:gd name="connsiteY5" fmla="*/ 3296654 h 6858000"/>
              <a:gd name="connsiteX6" fmla="*/ 1920467 w 4367464"/>
              <a:gd name="connsiteY6" fmla="*/ 69927 h 6858000"/>
              <a:gd name="connsiteX0" fmla="*/ 2056998 w 4367464"/>
              <a:gd name="connsiteY0" fmla="*/ 0 h 6858000"/>
              <a:gd name="connsiteX1" fmla="*/ 4367464 w 4367464"/>
              <a:gd name="connsiteY1" fmla="*/ 0 h 6858000"/>
              <a:gd name="connsiteX2" fmla="*/ 3981702 w 4367464"/>
              <a:gd name="connsiteY2" fmla="*/ 6843712 h 6858000"/>
              <a:gd name="connsiteX3" fmla="*/ 2783919 w 4367464"/>
              <a:gd name="connsiteY3" fmla="*/ 6858000 h 6858000"/>
              <a:gd name="connsiteX4" fmla="*/ 2752534 w 4367464"/>
              <a:gd name="connsiteY4" fmla="*/ 6850757 h 6858000"/>
              <a:gd name="connsiteX5" fmla="*/ 0 w 4367464"/>
              <a:gd name="connsiteY5" fmla="*/ 3296654 h 6858000"/>
              <a:gd name="connsiteX6" fmla="*/ 1920467 w 4367464"/>
              <a:gd name="connsiteY6" fmla="*/ 69927 h 6858000"/>
              <a:gd name="connsiteX7" fmla="*/ 2056998 w 4367464"/>
              <a:gd name="connsiteY7" fmla="*/ 0 h 6858000"/>
              <a:gd name="connsiteX0" fmla="*/ 2056998 w 3981702"/>
              <a:gd name="connsiteY0" fmla="*/ 28575 h 6886575"/>
              <a:gd name="connsiteX1" fmla="*/ 3881689 w 3981702"/>
              <a:gd name="connsiteY1" fmla="*/ 0 h 6886575"/>
              <a:gd name="connsiteX2" fmla="*/ 3981702 w 3981702"/>
              <a:gd name="connsiteY2" fmla="*/ 6872287 h 6886575"/>
              <a:gd name="connsiteX3" fmla="*/ 2783919 w 3981702"/>
              <a:gd name="connsiteY3" fmla="*/ 6886575 h 6886575"/>
              <a:gd name="connsiteX4" fmla="*/ 2752534 w 3981702"/>
              <a:gd name="connsiteY4" fmla="*/ 6879332 h 6886575"/>
              <a:gd name="connsiteX5" fmla="*/ 0 w 3981702"/>
              <a:gd name="connsiteY5" fmla="*/ 3325229 h 6886575"/>
              <a:gd name="connsiteX6" fmla="*/ 1920467 w 3981702"/>
              <a:gd name="connsiteY6" fmla="*/ 98502 h 6886575"/>
              <a:gd name="connsiteX7" fmla="*/ 2056998 w 3981702"/>
              <a:gd name="connsiteY7" fmla="*/ 28575 h 6886575"/>
              <a:gd name="connsiteX0" fmla="*/ 2056998 w 3981702"/>
              <a:gd name="connsiteY0" fmla="*/ 14287 h 6872287"/>
              <a:gd name="connsiteX1" fmla="*/ 3967414 w 3981702"/>
              <a:gd name="connsiteY1" fmla="*/ 0 h 6872287"/>
              <a:gd name="connsiteX2" fmla="*/ 3981702 w 3981702"/>
              <a:gd name="connsiteY2" fmla="*/ 6857999 h 6872287"/>
              <a:gd name="connsiteX3" fmla="*/ 2783919 w 3981702"/>
              <a:gd name="connsiteY3" fmla="*/ 6872287 h 6872287"/>
              <a:gd name="connsiteX4" fmla="*/ 2752534 w 3981702"/>
              <a:gd name="connsiteY4" fmla="*/ 6865044 h 6872287"/>
              <a:gd name="connsiteX5" fmla="*/ 0 w 3981702"/>
              <a:gd name="connsiteY5" fmla="*/ 3310941 h 6872287"/>
              <a:gd name="connsiteX6" fmla="*/ 1920467 w 3981702"/>
              <a:gd name="connsiteY6" fmla="*/ 84214 h 6872287"/>
              <a:gd name="connsiteX7" fmla="*/ 2056998 w 3981702"/>
              <a:gd name="connsiteY7" fmla="*/ 14287 h 6872287"/>
              <a:gd name="connsiteX0" fmla="*/ 2056998 w 4039095"/>
              <a:gd name="connsiteY0" fmla="*/ 14287 h 6872287"/>
              <a:gd name="connsiteX1" fmla="*/ 4038852 w 4039095"/>
              <a:gd name="connsiteY1" fmla="*/ 0 h 6872287"/>
              <a:gd name="connsiteX2" fmla="*/ 3981702 w 4039095"/>
              <a:gd name="connsiteY2" fmla="*/ 6857999 h 6872287"/>
              <a:gd name="connsiteX3" fmla="*/ 2783919 w 4039095"/>
              <a:gd name="connsiteY3" fmla="*/ 6872287 h 6872287"/>
              <a:gd name="connsiteX4" fmla="*/ 2752534 w 4039095"/>
              <a:gd name="connsiteY4" fmla="*/ 6865044 h 6872287"/>
              <a:gd name="connsiteX5" fmla="*/ 0 w 4039095"/>
              <a:gd name="connsiteY5" fmla="*/ 3310941 h 6872287"/>
              <a:gd name="connsiteX6" fmla="*/ 1920467 w 4039095"/>
              <a:gd name="connsiteY6" fmla="*/ 84214 h 6872287"/>
              <a:gd name="connsiteX7" fmla="*/ 2056998 w 4039095"/>
              <a:gd name="connsiteY7" fmla="*/ 14287 h 6872287"/>
              <a:gd name="connsiteX0" fmla="*/ 2056998 w 3981702"/>
              <a:gd name="connsiteY0" fmla="*/ 0 h 6858000"/>
              <a:gd name="connsiteX1" fmla="*/ 3953127 w 3981702"/>
              <a:gd name="connsiteY1" fmla="*/ 0 h 6858000"/>
              <a:gd name="connsiteX2" fmla="*/ 3981702 w 3981702"/>
              <a:gd name="connsiteY2" fmla="*/ 6843712 h 6858000"/>
              <a:gd name="connsiteX3" fmla="*/ 2783919 w 3981702"/>
              <a:gd name="connsiteY3" fmla="*/ 6858000 h 6858000"/>
              <a:gd name="connsiteX4" fmla="*/ 2752534 w 3981702"/>
              <a:gd name="connsiteY4" fmla="*/ 6850757 h 6858000"/>
              <a:gd name="connsiteX5" fmla="*/ 0 w 3981702"/>
              <a:gd name="connsiteY5" fmla="*/ 3296654 h 6858000"/>
              <a:gd name="connsiteX6" fmla="*/ 1920467 w 3981702"/>
              <a:gd name="connsiteY6" fmla="*/ 69927 h 6858000"/>
              <a:gd name="connsiteX7" fmla="*/ 2056998 w 3981702"/>
              <a:gd name="connsiteY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981702" h="6858000">
                <a:moveTo>
                  <a:pt x="2056998" y="0"/>
                </a:moveTo>
                <a:lnTo>
                  <a:pt x="3953127" y="0"/>
                </a:lnTo>
                <a:cubicBezTo>
                  <a:pt x="3957890" y="2286000"/>
                  <a:pt x="3976939" y="4557712"/>
                  <a:pt x="3981702" y="6843712"/>
                </a:cubicBezTo>
                <a:lnTo>
                  <a:pt x="2783919" y="6858000"/>
                </a:lnTo>
                <a:lnTo>
                  <a:pt x="2752534" y="6850757"/>
                </a:lnTo>
                <a:cubicBezTo>
                  <a:pt x="1169639" y="6443496"/>
                  <a:pt x="0" y="5006667"/>
                  <a:pt x="0" y="3296654"/>
                </a:cubicBezTo>
                <a:cubicBezTo>
                  <a:pt x="0" y="1903310"/>
                  <a:pt x="776551" y="691340"/>
                  <a:pt x="1920467" y="69927"/>
                </a:cubicBezTo>
                <a:lnTo>
                  <a:pt x="2056998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da-DK"/>
          </a:p>
        </p:txBody>
      </p:sp>
      <p:pic>
        <p:nvPicPr>
          <p:cNvPr id="5" name="Grafik 4" descr="Illustration af et lilla bogtegn">
            <a:extLst>
              <a:ext uri="{FF2B5EF4-FFF2-40B4-BE49-F238E27FC236}">
                <a16:creationId xmlns:a16="http://schemas.microsoft.com/office/drawing/2014/main" id="{66D65075-912A-0B45-A895-6C8FA62F34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flipH="1">
            <a:off x="688912" y="2074690"/>
            <a:ext cx="2240025" cy="2708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47362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534B320A-560D-4493-AA6A-79A2C8DC38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algn="ctr" rtl="0"/>
            <a:r>
              <a:rPr lang="da-DK" dirty="0"/>
              <a:t>Emner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E9A2FFE3-A7C7-9249-96D4-8D9AC15E015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219179" y="2598302"/>
            <a:ext cx="7772401" cy="3900971"/>
          </a:xfrm>
        </p:spPr>
        <p:txBody>
          <a:bodyPr rtlCol="0">
            <a:normAutofit/>
          </a:bodyPr>
          <a:lstStyle/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da-DK" dirty="0"/>
              <a:t>Hvad betyder fællesskab for dig og din nabo? 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da-DK" dirty="0"/>
              <a:t>Rollefordeling og rekruttering - kan vi få flere med til at lave nogle underudvalg, fx en sommerfest, fællesspisninger og julehygge - MAN BEHØVER IKKE HAVE ERFARING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da-DK" dirty="0"/>
              <a:t>Søndergadeprojektet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da-DK" dirty="0"/>
              <a:t>Opslagstavler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da-DK" dirty="0"/>
              <a:t>Mangler i vores fælleshuse – hvad skal der være af service? – Skal vi bruge penge på at opsummere?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da-DK" dirty="0"/>
              <a:t>Indkomne forslag</a:t>
            </a:r>
          </a:p>
          <a:p>
            <a:pPr marL="742950" lvl="1" indent="-285750" fontAlgn="base">
              <a:buFont typeface="Arial" panose="020B0604020202020204" pitchFamily="34" charset="0"/>
              <a:buChar char="•"/>
            </a:pPr>
            <a:r>
              <a:rPr lang="da-DK" sz="1800" dirty="0"/>
              <a:t>Parkering i Åbo</a:t>
            </a:r>
          </a:p>
          <a:p>
            <a:pPr marL="742950" lvl="1" indent="-285750" fontAlgn="base">
              <a:buFont typeface="Arial" panose="020B0604020202020204" pitchFamily="34" charset="0"/>
              <a:buChar char="•"/>
            </a:pPr>
            <a:r>
              <a:rPr lang="da-DK" sz="1800" dirty="0"/>
              <a:t>Rengøring</a:t>
            </a:r>
          </a:p>
          <a:p>
            <a:pPr rtl="0"/>
            <a:endParaRPr lang="da-DK" dirty="0"/>
          </a:p>
          <a:p>
            <a:pPr rtl="0"/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524939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13D4A52C-1616-4DE9-8F38-FB14C87329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914402"/>
            <a:ext cx="7315272" cy="1577208"/>
          </a:xfrm>
        </p:spPr>
        <p:txBody>
          <a:bodyPr rtlCol="0"/>
          <a:lstStyle/>
          <a:p>
            <a:pPr fontAlgn="base"/>
            <a:r>
              <a:rPr lang="da-DK" dirty="0"/>
              <a:t>Hvad betyder fællesskab for dig og din nabo?</a:t>
            </a:r>
            <a:br>
              <a:rPr lang="da-DK" dirty="0"/>
            </a:br>
            <a:br>
              <a:rPr lang="da-DK" dirty="0"/>
            </a:br>
            <a:r>
              <a:rPr lang="da-DK" sz="2000" dirty="0"/>
              <a:t>Jo flere, der deltager, jo stærkere bliver vores naboskab 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FC163D03-0474-4A43-A81C-E7FC3027F22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25308" y="3936448"/>
            <a:ext cx="6400800" cy="1289485"/>
          </a:xfrm>
        </p:spPr>
        <p:txBody>
          <a:bodyPr rtlCol="0">
            <a:normAutofit/>
          </a:bodyPr>
          <a:lstStyle/>
          <a:p>
            <a:pPr marL="285750" indent="-285750" algn="l" rtl="0">
              <a:lnSpc>
                <a:spcPts val="2800"/>
              </a:lnSpc>
              <a:buFont typeface="Arial" panose="020B0604020202020204" pitchFamily="34" charset="0"/>
              <a:buChar char="•"/>
            </a:pPr>
            <a:r>
              <a:rPr lang="da-DK" sz="1800" dirty="0"/>
              <a:t>Det sociale liv</a:t>
            </a:r>
          </a:p>
          <a:p>
            <a:pPr marL="285750" indent="-285750" algn="l" rtl="0">
              <a:lnSpc>
                <a:spcPts val="2800"/>
              </a:lnSpc>
              <a:buFont typeface="Arial" panose="020B0604020202020204" pitchFamily="34" charset="0"/>
              <a:buChar char="•"/>
            </a:pPr>
            <a:r>
              <a:rPr lang="da-DK" dirty="0"/>
              <a:t>Et bedre beboerdemokrati</a:t>
            </a:r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B4E64823-B1F6-4468-BC94-C8D367BF35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837692" y="1714500"/>
            <a:ext cx="3429000" cy="3429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a-DK"/>
          </a:p>
        </p:txBody>
      </p:sp>
      <p:pic>
        <p:nvPicPr>
          <p:cNvPr id="9" name="Grafik 8" descr="Illustration af et globustegn ">
            <a:extLst>
              <a:ext uri="{FF2B5EF4-FFF2-40B4-BE49-F238E27FC236}">
                <a16:creationId xmlns:a16="http://schemas.microsoft.com/office/drawing/2014/main" id="{ABDECD10-E1E7-4208-B869-09373BB9DB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229672" y="2491609"/>
            <a:ext cx="2645040" cy="2089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246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F88586-00F6-8B7D-64F8-30718EBB2C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F9339839-A992-024B-3B90-B320A29888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399" y="914402"/>
            <a:ext cx="7796463" cy="1577208"/>
          </a:xfrm>
        </p:spPr>
        <p:txBody>
          <a:bodyPr rtlCol="0"/>
          <a:lstStyle/>
          <a:p>
            <a:pPr fontAlgn="base"/>
            <a:r>
              <a:rPr lang="da-DK" dirty="0"/>
              <a:t>Rollefordeling og rekruttering </a:t>
            </a:r>
            <a:br>
              <a:rPr lang="da-DK" dirty="0"/>
            </a:br>
            <a:br>
              <a:rPr lang="da-DK" dirty="0"/>
            </a:br>
            <a:r>
              <a:rPr lang="da-DK" sz="2000" dirty="0"/>
              <a:t>Man behøver ikke have erfaring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A62DA100-4C93-CC00-7384-EEE999B221A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25308" y="3291706"/>
            <a:ext cx="6400800" cy="2651892"/>
          </a:xfrm>
        </p:spPr>
        <p:txBody>
          <a:bodyPr rtlCol="0">
            <a:normAutofit/>
          </a:bodyPr>
          <a:lstStyle/>
          <a:p>
            <a:pPr marL="285750" indent="-285750" algn="l" rtl="0">
              <a:lnSpc>
                <a:spcPts val="2800"/>
              </a:lnSpc>
              <a:buFont typeface="Arial" panose="020B0604020202020204" pitchFamily="34" charset="0"/>
              <a:buChar char="•"/>
            </a:pPr>
            <a:r>
              <a:rPr lang="da-DK" dirty="0"/>
              <a:t>Aktiviteter</a:t>
            </a:r>
          </a:p>
          <a:p>
            <a:pPr marL="285750" indent="-285750" algn="l" rtl="0">
              <a:lnSpc>
                <a:spcPts val="2800"/>
              </a:lnSpc>
              <a:buFont typeface="Arial" panose="020B0604020202020204" pitchFamily="34" charset="0"/>
              <a:buChar char="•"/>
            </a:pPr>
            <a:r>
              <a:rPr lang="da-DK" dirty="0"/>
              <a:t>Ideer</a:t>
            </a:r>
          </a:p>
          <a:p>
            <a:pPr marL="285750" indent="-285750" algn="l" rtl="0">
              <a:lnSpc>
                <a:spcPts val="2800"/>
              </a:lnSpc>
              <a:buFont typeface="Arial" panose="020B0604020202020204" pitchFamily="34" charset="0"/>
              <a:buChar char="•"/>
            </a:pPr>
            <a:r>
              <a:rPr lang="da-DK" dirty="0"/>
              <a:t>Lyst til planlægning (undergrupper)</a:t>
            </a:r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E5213CE5-AA79-4E1B-91A4-739C223D5C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837692" y="1714500"/>
            <a:ext cx="3429000" cy="3429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a-DK"/>
          </a:p>
        </p:txBody>
      </p:sp>
      <p:pic>
        <p:nvPicPr>
          <p:cNvPr id="9" name="Grafik 8" descr="Illustration af et globustegn ">
            <a:extLst>
              <a:ext uri="{FF2B5EF4-FFF2-40B4-BE49-F238E27FC236}">
                <a16:creationId xmlns:a16="http://schemas.microsoft.com/office/drawing/2014/main" id="{B2D40A05-19F8-03F4-F345-058B394654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229672" y="2491609"/>
            <a:ext cx="2645040" cy="2089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8054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3FB7C4AF-BB0C-400D-A8AA-F137B0266E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70382" y="2991580"/>
            <a:ext cx="6857999" cy="653547"/>
          </a:xfrm>
        </p:spPr>
        <p:txBody>
          <a:bodyPr rtlCol="0"/>
          <a:lstStyle/>
          <a:p>
            <a:pPr rtl="0"/>
            <a:r>
              <a:rPr lang="da-DK" dirty="0"/>
              <a:t>Søndergadeprojektet</a:t>
            </a:r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AA4F2D27-80D1-43A4-B893-7086233F71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46716" y="1714500"/>
            <a:ext cx="3429000" cy="3429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a-DK"/>
          </a:p>
        </p:txBody>
      </p:sp>
      <p:pic>
        <p:nvPicPr>
          <p:cNvPr id="9" name="Grafik 8" descr="Illustration af et linealtegn ">
            <a:extLst>
              <a:ext uri="{FF2B5EF4-FFF2-40B4-BE49-F238E27FC236}">
                <a16:creationId xmlns:a16="http://schemas.microsoft.com/office/drawing/2014/main" id="{4B6C31E8-1BAB-42D1-B428-60F38E95BF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20423556" flipH="1">
            <a:off x="900791" y="3052708"/>
            <a:ext cx="3041146" cy="964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6985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lede 7">
            <a:extLst>
              <a:ext uri="{FF2B5EF4-FFF2-40B4-BE49-F238E27FC236}">
                <a16:creationId xmlns:a16="http://schemas.microsoft.com/office/drawing/2014/main" id="{33C1B330-0913-7020-4B13-3EEB0F762CC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8157" t="13315" r="7369" b="7582"/>
          <a:stretch>
            <a:fillRect/>
          </a:stretch>
        </p:blipFill>
        <p:spPr>
          <a:xfrm>
            <a:off x="1443789" y="142463"/>
            <a:ext cx="9529012" cy="6573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41870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C4917F77-243B-4BBF-93F5-981B781895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9119" y="946653"/>
            <a:ext cx="6857999" cy="1475705"/>
          </a:xfrm>
        </p:spPr>
        <p:txBody>
          <a:bodyPr rtlCol="0">
            <a:normAutofit/>
          </a:bodyPr>
          <a:lstStyle/>
          <a:p>
            <a:pPr rtl="0"/>
            <a:r>
              <a:rPr lang="da-DK" dirty="0"/>
              <a:t>Opslagstavler</a:t>
            </a:r>
            <a:br>
              <a:rPr lang="da-DK" dirty="0"/>
            </a:br>
            <a:br>
              <a:rPr lang="da-DK" dirty="0"/>
            </a:br>
            <a:r>
              <a:rPr lang="da-DK" sz="2000" dirty="0"/>
              <a:t>Indhold af generelle oplysninger</a:t>
            </a:r>
          </a:p>
        </p:txBody>
      </p:sp>
      <p:sp>
        <p:nvSpPr>
          <p:cNvPr id="6" name="Kombinationstegning: Figur 14">
            <a:extLst>
              <a:ext uri="{FF2B5EF4-FFF2-40B4-BE49-F238E27FC236}">
                <a16:creationId xmlns:a16="http://schemas.microsoft.com/office/drawing/2014/main" id="{868E2822-F0BF-D949-B8E2-C5C9D59940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 flipH="1">
            <a:off x="-81024" y="0"/>
            <a:ext cx="4023360" cy="6929752"/>
          </a:xfrm>
          <a:custGeom>
            <a:avLst/>
            <a:gdLst>
              <a:gd name="connsiteX0" fmla="*/ 2056998 w 4367464"/>
              <a:gd name="connsiteY0" fmla="*/ 0 h 6858000"/>
              <a:gd name="connsiteX1" fmla="*/ 4367464 w 4367464"/>
              <a:gd name="connsiteY1" fmla="*/ 0 h 6858000"/>
              <a:gd name="connsiteX2" fmla="*/ 4367464 w 4367464"/>
              <a:gd name="connsiteY2" fmla="*/ 6858000 h 6858000"/>
              <a:gd name="connsiteX3" fmla="*/ 2783919 w 4367464"/>
              <a:gd name="connsiteY3" fmla="*/ 6858000 h 6858000"/>
              <a:gd name="connsiteX4" fmla="*/ 2752534 w 4367464"/>
              <a:gd name="connsiteY4" fmla="*/ 6850757 h 6858000"/>
              <a:gd name="connsiteX5" fmla="*/ 0 w 4367464"/>
              <a:gd name="connsiteY5" fmla="*/ 3296654 h 6858000"/>
              <a:gd name="connsiteX6" fmla="*/ 1920467 w 4367464"/>
              <a:gd name="connsiteY6" fmla="*/ 69927 h 6858000"/>
              <a:gd name="connsiteX0" fmla="*/ 2056998 w 4367464"/>
              <a:gd name="connsiteY0" fmla="*/ 0 h 6858000"/>
              <a:gd name="connsiteX1" fmla="*/ 4367464 w 4367464"/>
              <a:gd name="connsiteY1" fmla="*/ 0 h 6858000"/>
              <a:gd name="connsiteX2" fmla="*/ 3981702 w 4367464"/>
              <a:gd name="connsiteY2" fmla="*/ 6843712 h 6858000"/>
              <a:gd name="connsiteX3" fmla="*/ 2783919 w 4367464"/>
              <a:gd name="connsiteY3" fmla="*/ 6858000 h 6858000"/>
              <a:gd name="connsiteX4" fmla="*/ 2752534 w 4367464"/>
              <a:gd name="connsiteY4" fmla="*/ 6850757 h 6858000"/>
              <a:gd name="connsiteX5" fmla="*/ 0 w 4367464"/>
              <a:gd name="connsiteY5" fmla="*/ 3296654 h 6858000"/>
              <a:gd name="connsiteX6" fmla="*/ 1920467 w 4367464"/>
              <a:gd name="connsiteY6" fmla="*/ 69927 h 6858000"/>
              <a:gd name="connsiteX7" fmla="*/ 2056998 w 4367464"/>
              <a:gd name="connsiteY7" fmla="*/ 0 h 6858000"/>
              <a:gd name="connsiteX0" fmla="*/ 2056998 w 3981702"/>
              <a:gd name="connsiteY0" fmla="*/ 28575 h 6886575"/>
              <a:gd name="connsiteX1" fmla="*/ 3881689 w 3981702"/>
              <a:gd name="connsiteY1" fmla="*/ 0 h 6886575"/>
              <a:gd name="connsiteX2" fmla="*/ 3981702 w 3981702"/>
              <a:gd name="connsiteY2" fmla="*/ 6872287 h 6886575"/>
              <a:gd name="connsiteX3" fmla="*/ 2783919 w 3981702"/>
              <a:gd name="connsiteY3" fmla="*/ 6886575 h 6886575"/>
              <a:gd name="connsiteX4" fmla="*/ 2752534 w 3981702"/>
              <a:gd name="connsiteY4" fmla="*/ 6879332 h 6886575"/>
              <a:gd name="connsiteX5" fmla="*/ 0 w 3981702"/>
              <a:gd name="connsiteY5" fmla="*/ 3325229 h 6886575"/>
              <a:gd name="connsiteX6" fmla="*/ 1920467 w 3981702"/>
              <a:gd name="connsiteY6" fmla="*/ 98502 h 6886575"/>
              <a:gd name="connsiteX7" fmla="*/ 2056998 w 3981702"/>
              <a:gd name="connsiteY7" fmla="*/ 28575 h 6886575"/>
              <a:gd name="connsiteX0" fmla="*/ 2056998 w 3981702"/>
              <a:gd name="connsiteY0" fmla="*/ 14287 h 6872287"/>
              <a:gd name="connsiteX1" fmla="*/ 3967414 w 3981702"/>
              <a:gd name="connsiteY1" fmla="*/ 0 h 6872287"/>
              <a:gd name="connsiteX2" fmla="*/ 3981702 w 3981702"/>
              <a:gd name="connsiteY2" fmla="*/ 6857999 h 6872287"/>
              <a:gd name="connsiteX3" fmla="*/ 2783919 w 3981702"/>
              <a:gd name="connsiteY3" fmla="*/ 6872287 h 6872287"/>
              <a:gd name="connsiteX4" fmla="*/ 2752534 w 3981702"/>
              <a:gd name="connsiteY4" fmla="*/ 6865044 h 6872287"/>
              <a:gd name="connsiteX5" fmla="*/ 0 w 3981702"/>
              <a:gd name="connsiteY5" fmla="*/ 3310941 h 6872287"/>
              <a:gd name="connsiteX6" fmla="*/ 1920467 w 3981702"/>
              <a:gd name="connsiteY6" fmla="*/ 84214 h 6872287"/>
              <a:gd name="connsiteX7" fmla="*/ 2056998 w 3981702"/>
              <a:gd name="connsiteY7" fmla="*/ 14287 h 6872287"/>
              <a:gd name="connsiteX0" fmla="*/ 2056998 w 4039095"/>
              <a:gd name="connsiteY0" fmla="*/ 14287 h 6872287"/>
              <a:gd name="connsiteX1" fmla="*/ 4038852 w 4039095"/>
              <a:gd name="connsiteY1" fmla="*/ 0 h 6872287"/>
              <a:gd name="connsiteX2" fmla="*/ 3981702 w 4039095"/>
              <a:gd name="connsiteY2" fmla="*/ 6857999 h 6872287"/>
              <a:gd name="connsiteX3" fmla="*/ 2783919 w 4039095"/>
              <a:gd name="connsiteY3" fmla="*/ 6872287 h 6872287"/>
              <a:gd name="connsiteX4" fmla="*/ 2752534 w 4039095"/>
              <a:gd name="connsiteY4" fmla="*/ 6865044 h 6872287"/>
              <a:gd name="connsiteX5" fmla="*/ 0 w 4039095"/>
              <a:gd name="connsiteY5" fmla="*/ 3310941 h 6872287"/>
              <a:gd name="connsiteX6" fmla="*/ 1920467 w 4039095"/>
              <a:gd name="connsiteY6" fmla="*/ 84214 h 6872287"/>
              <a:gd name="connsiteX7" fmla="*/ 2056998 w 4039095"/>
              <a:gd name="connsiteY7" fmla="*/ 14287 h 6872287"/>
              <a:gd name="connsiteX0" fmla="*/ 2056998 w 3981702"/>
              <a:gd name="connsiteY0" fmla="*/ 0 h 6858000"/>
              <a:gd name="connsiteX1" fmla="*/ 3953127 w 3981702"/>
              <a:gd name="connsiteY1" fmla="*/ 0 h 6858000"/>
              <a:gd name="connsiteX2" fmla="*/ 3981702 w 3981702"/>
              <a:gd name="connsiteY2" fmla="*/ 6843712 h 6858000"/>
              <a:gd name="connsiteX3" fmla="*/ 2783919 w 3981702"/>
              <a:gd name="connsiteY3" fmla="*/ 6858000 h 6858000"/>
              <a:gd name="connsiteX4" fmla="*/ 2752534 w 3981702"/>
              <a:gd name="connsiteY4" fmla="*/ 6850757 h 6858000"/>
              <a:gd name="connsiteX5" fmla="*/ 0 w 3981702"/>
              <a:gd name="connsiteY5" fmla="*/ 3296654 h 6858000"/>
              <a:gd name="connsiteX6" fmla="*/ 1920467 w 3981702"/>
              <a:gd name="connsiteY6" fmla="*/ 69927 h 6858000"/>
              <a:gd name="connsiteX7" fmla="*/ 2056998 w 3981702"/>
              <a:gd name="connsiteY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981702" h="6858000">
                <a:moveTo>
                  <a:pt x="2056998" y="0"/>
                </a:moveTo>
                <a:lnTo>
                  <a:pt x="3953127" y="0"/>
                </a:lnTo>
                <a:cubicBezTo>
                  <a:pt x="3957890" y="2286000"/>
                  <a:pt x="3976939" y="4557712"/>
                  <a:pt x="3981702" y="6843712"/>
                </a:cubicBezTo>
                <a:lnTo>
                  <a:pt x="2783919" y="6858000"/>
                </a:lnTo>
                <a:lnTo>
                  <a:pt x="2752534" y="6850757"/>
                </a:lnTo>
                <a:cubicBezTo>
                  <a:pt x="1169639" y="6443496"/>
                  <a:pt x="0" y="5006667"/>
                  <a:pt x="0" y="3296654"/>
                </a:cubicBezTo>
                <a:cubicBezTo>
                  <a:pt x="0" y="1903310"/>
                  <a:pt x="776551" y="691340"/>
                  <a:pt x="1920467" y="69927"/>
                </a:cubicBezTo>
                <a:lnTo>
                  <a:pt x="2056998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da-DK"/>
          </a:p>
        </p:txBody>
      </p:sp>
      <p:pic>
        <p:nvPicPr>
          <p:cNvPr id="7" name="Grafik 6" descr="Illustration af et blyanttegn ">
            <a:extLst>
              <a:ext uri="{FF2B5EF4-FFF2-40B4-BE49-F238E27FC236}">
                <a16:creationId xmlns:a16="http://schemas.microsoft.com/office/drawing/2014/main" id="{222ABB80-F4BD-D04A-9014-C1E1AC2799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492209">
            <a:off x="715004" y="1795108"/>
            <a:ext cx="1915595" cy="3267784"/>
          </a:xfrm>
          <a:prstGeom prst="rect">
            <a:avLst/>
          </a:prstGeom>
        </p:spPr>
      </p:pic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D7550585-CA92-EB41-9898-BB8983638AD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15026" y="2696080"/>
            <a:ext cx="6858000" cy="3079078"/>
          </a:xfrm>
        </p:spPr>
        <p:txBody>
          <a:bodyPr rtlCol="0">
            <a:normAutofit/>
          </a:bodyPr>
          <a:lstStyle/>
          <a:p>
            <a:pPr marL="285750" indent="-285750" rtl="0">
              <a:lnSpc>
                <a:spcPts val="2800"/>
              </a:lnSpc>
              <a:buFont typeface="Arial" panose="020B0604020202020204" pitchFamily="34" charset="0"/>
              <a:buChar char="•"/>
            </a:pPr>
            <a:r>
              <a:rPr lang="da-DK" dirty="0"/>
              <a:t>Kontorets åbningstider</a:t>
            </a:r>
          </a:p>
          <a:p>
            <a:pPr marL="285750" indent="-285750" rtl="0">
              <a:lnSpc>
                <a:spcPts val="2800"/>
              </a:lnSpc>
              <a:buFont typeface="Arial" panose="020B0604020202020204" pitchFamily="34" charset="0"/>
              <a:buChar char="•"/>
            </a:pPr>
            <a:r>
              <a:rPr lang="da-DK" sz="1800" dirty="0">
                <a:solidFill>
                  <a:schemeClr val="bg1"/>
                </a:solidFill>
              </a:rPr>
              <a:t>Info om hjertestarter</a:t>
            </a:r>
          </a:p>
          <a:p>
            <a:pPr marL="285750" indent="-285750" rtl="0">
              <a:lnSpc>
                <a:spcPts val="2800"/>
              </a:lnSpc>
              <a:buFont typeface="Arial" panose="020B0604020202020204" pitchFamily="34" charset="0"/>
              <a:buChar char="•"/>
            </a:pPr>
            <a:r>
              <a:rPr lang="da-DK" dirty="0"/>
              <a:t>Info om banko, betydeligt mindre</a:t>
            </a:r>
          </a:p>
          <a:p>
            <a:pPr marL="285750" indent="-285750" rtl="0">
              <a:lnSpc>
                <a:spcPts val="2800"/>
              </a:lnSpc>
              <a:buFont typeface="Arial" panose="020B0604020202020204" pitchFamily="34" charset="0"/>
              <a:buChar char="•"/>
            </a:pPr>
            <a:r>
              <a:rPr lang="da-DK" sz="1800" dirty="0">
                <a:solidFill>
                  <a:schemeClr val="bg1"/>
                </a:solidFill>
              </a:rPr>
              <a:t>Info om referater</a:t>
            </a:r>
          </a:p>
          <a:p>
            <a:pPr marL="285750" indent="-285750" rtl="0">
              <a:lnSpc>
                <a:spcPts val="2800"/>
              </a:lnSpc>
              <a:buFont typeface="Arial" panose="020B0604020202020204" pitchFamily="34" charset="0"/>
              <a:buChar char="•"/>
            </a:pPr>
            <a:r>
              <a:rPr lang="da-DK" dirty="0"/>
              <a:t>Rygeskilte – må gerne komme helt væk – står også på dørene</a:t>
            </a:r>
          </a:p>
          <a:p>
            <a:pPr marL="285750" indent="-285750" rtl="0">
              <a:lnSpc>
                <a:spcPts val="2800"/>
              </a:lnSpc>
              <a:buFont typeface="Arial" panose="020B0604020202020204" pitchFamily="34" charset="0"/>
              <a:buChar char="•"/>
            </a:pPr>
            <a:r>
              <a:rPr lang="da-DK" dirty="0"/>
              <a:t>Evt. </a:t>
            </a:r>
          </a:p>
          <a:p>
            <a:pPr marL="285750" indent="-285750" rtl="0">
              <a:lnSpc>
                <a:spcPts val="2800"/>
              </a:lnSpc>
              <a:buFont typeface="Arial" panose="020B0604020202020204" pitchFamily="34" charset="0"/>
              <a:buChar char="•"/>
            </a:pPr>
            <a:endParaRPr lang="da-DK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335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-tema">
  <a:themeElements>
    <a:clrScheme name="back to school">
      <a:dk1>
        <a:sysClr val="windowText" lastClr="000000"/>
      </a:dk1>
      <a:lt1>
        <a:sysClr val="window" lastClr="FFFFFF"/>
      </a:lt1>
      <a:dk2>
        <a:srgbClr val="445EA2"/>
      </a:dk2>
      <a:lt2>
        <a:srgbClr val="EBEBEB"/>
      </a:lt2>
      <a:accent1>
        <a:srgbClr val="4495A2"/>
      </a:accent1>
      <a:accent2>
        <a:srgbClr val="7CA655"/>
      </a:accent2>
      <a:accent3>
        <a:srgbClr val="DFB240"/>
      </a:accent3>
      <a:accent4>
        <a:srgbClr val="DF8C40"/>
      </a:accent4>
      <a:accent5>
        <a:srgbClr val="DF5D40"/>
      </a:accent5>
      <a:accent6>
        <a:srgbClr val="8760AD"/>
      </a:accent6>
      <a:hlink>
        <a:srgbClr val="DF5D40"/>
      </a:hlink>
      <a:folHlink>
        <a:srgbClr val="8760AD"/>
      </a:folHlink>
    </a:clrScheme>
    <a:fontScheme name="Custom 30">
      <a:majorFont>
        <a:latin typeface="Kristen ITC"/>
        <a:ea typeface=""/>
        <a:cs typeface=""/>
      </a:majorFont>
      <a:minorFont>
        <a:latin typeface="Quire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6869931_TF45015601_Win32" id="{B041DDB5-FFEF-41B9-A92D-3E5492B67359}" vid="{4CA57E85-0450-40E0-8009-73865800489E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700" row="5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004EE7CA-01E4-4C36-A155-A254FEC02701}">
  <we:reference id="wa104178141" version="4.3.3.0" store="en-US" storeType="OMEX"/>
  <we:alternateReferences>
    <we:reference id="wa104178141" version="4.3.3.0" store="WA104178141" storeType="OMEX"/>
  </we:alternateReferences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426e97fa315356fffbdcd9876fe988c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14b8f0def80e6d70ce3def20c90759a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0F07EB6-DDE3-49D2-9047-A171C0D29C2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84EED2D-C894-47C4-9CDD-55EC03B2713B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3.xml><?xml version="1.0" encoding="utf-8"?>
<ds:datastoreItem xmlns:ds="http://schemas.openxmlformats.org/officeDocument/2006/customXml" ds:itemID="{28431A9B-4B87-4F2F-AB9E-CAE6A6729B8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Præsentation til åbent hus</Template>
  <TotalTime>389</TotalTime>
  <Words>395</Words>
  <Application>Microsoft Office PowerPoint</Application>
  <PresentationFormat>Widescreen</PresentationFormat>
  <Paragraphs>66</Paragraphs>
  <Slides>14</Slides>
  <Notes>13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4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14</vt:i4>
      </vt:variant>
    </vt:vector>
  </HeadingPairs>
  <TitlesOfParts>
    <vt:vector size="19" baseType="lpstr">
      <vt:lpstr>Arial</vt:lpstr>
      <vt:lpstr>Calibri</vt:lpstr>
      <vt:lpstr>Kristen ITC</vt:lpstr>
      <vt:lpstr>Quire Sans</vt:lpstr>
      <vt:lpstr>Office-tema</vt:lpstr>
      <vt:lpstr>AFDELING 24 </vt:lpstr>
      <vt:lpstr>Velkommen til beboere og bestyrelse!  Præsentation af afdelingsbestyrelsen og hvorfor jeg lige har valgt at være en del af denne?</vt:lpstr>
      <vt:lpstr>Afdelingsbestyrelsen lægger op til god debat, som vi kan tage med og arbejde videre med</vt:lpstr>
      <vt:lpstr>Emner</vt:lpstr>
      <vt:lpstr>Hvad betyder fællesskab for dig og din nabo?  Jo flere, der deltager, jo stærkere bliver vores naboskab </vt:lpstr>
      <vt:lpstr>Rollefordeling og rekruttering   Man behøver ikke have erfaring</vt:lpstr>
      <vt:lpstr>Søndergadeprojektet</vt:lpstr>
      <vt:lpstr>PowerPoint-præsentation</vt:lpstr>
      <vt:lpstr>Opslagstavler  Indhold af generelle oplysninger</vt:lpstr>
      <vt:lpstr>Mangler i vores fælleshuse</vt:lpstr>
      <vt:lpstr>Indkomne forslag  </vt:lpstr>
      <vt:lpstr>Indkomne forslag  </vt:lpstr>
      <vt:lpstr>Nogen spørgsmål?</vt:lpstr>
      <vt:lpstr>Tak for i dag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Lillian Lindberg Nielsen</dc:creator>
  <cp:lastModifiedBy>Lillian Lindberg Nielsen</cp:lastModifiedBy>
  <cp:revision>3</cp:revision>
  <dcterms:created xsi:type="dcterms:W3CDTF">2026-04-13T08:10:16Z</dcterms:created>
  <dcterms:modified xsi:type="dcterms:W3CDTF">2026-04-13T14:39:38Z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